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2065000"/>
  <p:notesSz cx="20104100" cy="12065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4932" y="-17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53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993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740150"/>
            <a:ext cx="17088485" cy="253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756400"/>
            <a:ext cx="14072869" cy="3016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774950"/>
            <a:ext cx="8745283" cy="796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774950"/>
            <a:ext cx="8745283" cy="796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20624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76805" y="1831707"/>
            <a:ext cx="4738982" cy="101693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215664" y="1898725"/>
            <a:ext cx="4660900" cy="10092055"/>
          </a:xfrm>
          <a:custGeom>
            <a:avLst/>
            <a:gdLst/>
            <a:ahLst/>
            <a:cxnLst/>
            <a:rect l="l" t="t" r="r" b="b"/>
            <a:pathLst>
              <a:path w="4660900" h="10092055">
                <a:moveTo>
                  <a:pt x="4279046" y="0"/>
                </a:moveTo>
                <a:lnTo>
                  <a:pt x="381661" y="0"/>
                </a:lnTo>
                <a:lnTo>
                  <a:pt x="350359" y="1265"/>
                </a:lnTo>
                <a:lnTo>
                  <a:pt x="289943" y="11092"/>
                </a:lnTo>
                <a:lnTo>
                  <a:pt x="233101" y="29992"/>
                </a:lnTo>
                <a:lnTo>
                  <a:pt x="180618" y="57181"/>
                </a:lnTo>
                <a:lnTo>
                  <a:pt x="133280" y="91872"/>
                </a:lnTo>
                <a:lnTo>
                  <a:pt x="91872" y="133280"/>
                </a:lnTo>
                <a:lnTo>
                  <a:pt x="57181" y="180618"/>
                </a:lnTo>
                <a:lnTo>
                  <a:pt x="29992" y="233101"/>
                </a:lnTo>
                <a:lnTo>
                  <a:pt x="11092" y="289943"/>
                </a:lnTo>
                <a:lnTo>
                  <a:pt x="1265" y="350359"/>
                </a:lnTo>
                <a:lnTo>
                  <a:pt x="0" y="381661"/>
                </a:lnTo>
                <a:lnTo>
                  <a:pt x="0" y="9709936"/>
                </a:lnTo>
                <a:lnTo>
                  <a:pt x="4995" y="9771844"/>
                </a:lnTo>
                <a:lnTo>
                  <a:pt x="19457" y="9830571"/>
                </a:lnTo>
                <a:lnTo>
                  <a:pt x="42600" y="9885333"/>
                </a:lnTo>
                <a:lnTo>
                  <a:pt x="73638" y="9935343"/>
                </a:lnTo>
                <a:lnTo>
                  <a:pt x="111786" y="9979816"/>
                </a:lnTo>
                <a:lnTo>
                  <a:pt x="156257" y="10017965"/>
                </a:lnTo>
                <a:lnTo>
                  <a:pt x="206265" y="10049004"/>
                </a:lnTo>
                <a:lnTo>
                  <a:pt x="261026" y="10072148"/>
                </a:lnTo>
                <a:lnTo>
                  <a:pt x="319753" y="10086611"/>
                </a:lnTo>
                <a:lnTo>
                  <a:pt x="381661" y="10091607"/>
                </a:lnTo>
                <a:lnTo>
                  <a:pt x="4279046" y="10091607"/>
                </a:lnTo>
                <a:lnTo>
                  <a:pt x="4340953" y="10086611"/>
                </a:lnTo>
                <a:lnTo>
                  <a:pt x="4399680" y="10072148"/>
                </a:lnTo>
                <a:lnTo>
                  <a:pt x="4454441" y="10049004"/>
                </a:lnTo>
                <a:lnTo>
                  <a:pt x="4504450" y="10017965"/>
                </a:lnTo>
                <a:lnTo>
                  <a:pt x="4548921" y="9979816"/>
                </a:lnTo>
                <a:lnTo>
                  <a:pt x="4587069" y="9935343"/>
                </a:lnTo>
                <a:lnTo>
                  <a:pt x="4618107" y="9885333"/>
                </a:lnTo>
                <a:lnTo>
                  <a:pt x="4641250" y="9830571"/>
                </a:lnTo>
                <a:lnTo>
                  <a:pt x="4655712" y="9771844"/>
                </a:lnTo>
                <a:lnTo>
                  <a:pt x="4660707" y="9709936"/>
                </a:lnTo>
                <a:lnTo>
                  <a:pt x="4660707" y="381661"/>
                </a:lnTo>
                <a:lnTo>
                  <a:pt x="4655712" y="319753"/>
                </a:lnTo>
                <a:lnTo>
                  <a:pt x="4641250" y="261026"/>
                </a:lnTo>
                <a:lnTo>
                  <a:pt x="4618107" y="206265"/>
                </a:lnTo>
                <a:lnTo>
                  <a:pt x="4587069" y="156257"/>
                </a:lnTo>
                <a:lnTo>
                  <a:pt x="4548921" y="111786"/>
                </a:lnTo>
                <a:lnTo>
                  <a:pt x="4504450" y="73638"/>
                </a:lnTo>
                <a:lnTo>
                  <a:pt x="4454441" y="42600"/>
                </a:lnTo>
                <a:lnTo>
                  <a:pt x="4399680" y="19457"/>
                </a:lnTo>
                <a:lnTo>
                  <a:pt x="4340953" y="4995"/>
                </a:lnTo>
                <a:lnTo>
                  <a:pt x="42790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0520" y="1831707"/>
            <a:ext cx="4738982" cy="101693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39611" y="1898725"/>
            <a:ext cx="4660900" cy="10092055"/>
          </a:xfrm>
          <a:custGeom>
            <a:avLst/>
            <a:gdLst/>
            <a:ahLst/>
            <a:cxnLst/>
            <a:rect l="l" t="t" r="r" b="b"/>
            <a:pathLst>
              <a:path w="4660900" h="10092055">
                <a:moveTo>
                  <a:pt x="4279046" y="0"/>
                </a:moveTo>
                <a:lnTo>
                  <a:pt x="381661" y="0"/>
                </a:lnTo>
                <a:lnTo>
                  <a:pt x="350359" y="1265"/>
                </a:lnTo>
                <a:lnTo>
                  <a:pt x="289943" y="11092"/>
                </a:lnTo>
                <a:lnTo>
                  <a:pt x="233101" y="29992"/>
                </a:lnTo>
                <a:lnTo>
                  <a:pt x="180618" y="57181"/>
                </a:lnTo>
                <a:lnTo>
                  <a:pt x="133280" y="91872"/>
                </a:lnTo>
                <a:lnTo>
                  <a:pt x="91872" y="133280"/>
                </a:lnTo>
                <a:lnTo>
                  <a:pt x="57181" y="180618"/>
                </a:lnTo>
                <a:lnTo>
                  <a:pt x="29992" y="233101"/>
                </a:lnTo>
                <a:lnTo>
                  <a:pt x="11092" y="289943"/>
                </a:lnTo>
                <a:lnTo>
                  <a:pt x="1265" y="350359"/>
                </a:lnTo>
                <a:lnTo>
                  <a:pt x="0" y="381661"/>
                </a:lnTo>
                <a:lnTo>
                  <a:pt x="0" y="9709936"/>
                </a:lnTo>
                <a:lnTo>
                  <a:pt x="4995" y="9771844"/>
                </a:lnTo>
                <a:lnTo>
                  <a:pt x="19457" y="9830571"/>
                </a:lnTo>
                <a:lnTo>
                  <a:pt x="42600" y="9885333"/>
                </a:lnTo>
                <a:lnTo>
                  <a:pt x="73638" y="9935343"/>
                </a:lnTo>
                <a:lnTo>
                  <a:pt x="111786" y="9979816"/>
                </a:lnTo>
                <a:lnTo>
                  <a:pt x="156257" y="10017965"/>
                </a:lnTo>
                <a:lnTo>
                  <a:pt x="206265" y="10049004"/>
                </a:lnTo>
                <a:lnTo>
                  <a:pt x="261026" y="10072148"/>
                </a:lnTo>
                <a:lnTo>
                  <a:pt x="319753" y="10086611"/>
                </a:lnTo>
                <a:lnTo>
                  <a:pt x="381661" y="10091607"/>
                </a:lnTo>
                <a:lnTo>
                  <a:pt x="4279046" y="10091607"/>
                </a:lnTo>
                <a:lnTo>
                  <a:pt x="4340953" y="10086611"/>
                </a:lnTo>
                <a:lnTo>
                  <a:pt x="4399680" y="10072148"/>
                </a:lnTo>
                <a:lnTo>
                  <a:pt x="4454441" y="10049004"/>
                </a:lnTo>
                <a:lnTo>
                  <a:pt x="4504450" y="10017965"/>
                </a:lnTo>
                <a:lnTo>
                  <a:pt x="4548921" y="9979816"/>
                </a:lnTo>
                <a:lnTo>
                  <a:pt x="4587069" y="9935343"/>
                </a:lnTo>
                <a:lnTo>
                  <a:pt x="4618107" y="9885333"/>
                </a:lnTo>
                <a:lnTo>
                  <a:pt x="4641250" y="9830571"/>
                </a:lnTo>
                <a:lnTo>
                  <a:pt x="4655712" y="9771844"/>
                </a:lnTo>
                <a:lnTo>
                  <a:pt x="4660707" y="9709936"/>
                </a:lnTo>
                <a:lnTo>
                  <a:pt x="4660707" y="381661"/>
                </a:lnTo>
                <a:lnTo>
                  <a:pt x="4655712" y="319753"/>
                </a:lnTo>
                <a:lnTo>
                  <a:pt x="4641250" y="261026"/>
                </a:lnTo>
                <a:lnTo>
                  <a:pt x="4618107" y="206265"/>
                </a:lnTo>
                <a:lnTo>
                  <a:pt x="4587069" y="156257"/>
                </a:lnTo>
                <a:lnTo>
                  <a:pt x="4548921" y="111786"/>
                </a:lnTo>
                <a:lnTo>
                  <a:pt x="4504450" y="73638"/>
                </a:lnTo>
                <a:lnTo>
                  <a:pt x="4454441" y="42600"/>
                </a:lnTo>
                <a:lnTo>
                  <a:pt x="4399680" y="19457"/>
                </a:lnTo>
                <a:lnTo>
                  <a:pt x="4340953" y="4995"/>
                </a:lnTo>
                <a:lnTo>
                  <a:pt x="42790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217685" y="1831707"/>
            <a:ext cx="4738981" cy="1016932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257243" y="1898725"/>
            <a:ext cx="4660900" cy="10092055"/>
          </a:xfrm>
          <a:custGeom>
            <a:avLst/>
            <a:gdLst/>
            <a:ahLst/>
            <a:cxnLst/>
            <a:rect l="l" t="t" r="r" b="b"/>
            <a:pathLst>
              <a:path w="4660900" h="10092055">
                <a:moveTo>
                  <a:pt x="4279046" y="0"/>
                </a:moveTo>
                <a:lnTo>
                  <a:pt x="381661" y="0"/>
                </a:lnTo>
                <a:lnTo>
                  <a:pt x="350359" y="1265"/>
                </a:lnTo>
                <a:lnTo>
                  <a:pt x="289943" y="11092"/>
                </a:lnTo>
                <a:lnTo>
                  <a:pt x="233101" y="29992"/>
                </a:lnTo>
                <a:lnTo>
                  <a:pt x="180618" y="57181"/>
                </a:lnTo>
                <a:lnTo>
                  <a:pt x="133280" y="91872"/>
                </a:lnTo>
                <a:lnTo>
                  <a:pt x="91872" y="133280"/>
                </a:lnTo>
                <a:lnTo>
                  <a:pt x="57181" y="180618"/>
                </a:lnTo>
                <a:lnTo>
                  <a:pt x="29992" y="233101"/>
                </a:lnTo>
                <a:lnTo>
                  <a:pt x="11092" y="289943"/>
                </a:lnTo>
                <a:lnTo>
                  <a:pt x="1265" y="350359"/>
                </a:lnTo>
                <a:lnTo>
                  <a:pt x="0" y="381661"/>
                </a:lnTo>
                <a:lnTo>
                  <a:pt x="0" y="9709936"/>
                </a:lnTo>
                <a:lnTo>
                  <a:pt x="4995" y="9771844"/>
                </a:lnTo>
                <a:lnTo>
                  <a:pt x="19457" y="9830571"/>
                </a:lnTo>
                <a:lnTo>
                  <a:pt x="42600" y="9885333"/>
                </a:lnTo>
                <a:lnTo>
                  <a:pt x="73638" y="9935343"/>
                </a:lnTo>
                <a:lnTo>
                  <a:pt x="111786" y="9979816"/>
                </a:lnTo>
                <a:lnTo>
                  <a:pt x="156257" y="10017965"/>
                </a:lnTo>
                <a:lnTo>
                  <a:pt x="206265" y="10049004"/>
                </a:lnTo>
                <a:lnTo>
                  <a:pt x="261026" y="10072148"/>
                </a:lnTo>
                <a:lnTo>
                  <a:pt x="319753" y="10086611"/>
                </a:lnTo>
                <a:lnTo>
                  <a:pt x="381661" y="10091607"/>
                </a:lnTo>
                <a:lnTo>
                  <a:pt x="4279046" y="10091607"/>
                </a:lnTo>
                <a:lnTo>
                  <a:pt x="4340953" y="10086611"/>
                </a:lnTo>
                <a:lnTo>
                  <a:pt x="4399680" y="10072148"/>
                </a:lnTo>
                <a:lnTo>
                  <a:pt x="4454441" y="10049004"/>
                </a:lnTo>
                <a:lnTo>
                  <a:pt x="4504450" y="10017965"/>
                </a:lnTo>
                <a:lnTo>
                  <a:pt x="4548921" y="9979816"/>
                </a:lnTo>
                <a:lnTo>
                  <a:pt x="4587069" y="9935343"/>
                </a:lnTo>
                <a:lnTo>
                  <a:pt x="4618107" y="9885333"/>
                </a:lnTo>
                <a:lnTo>
                  <a:pt x="4641250" y="9830571"/>
                </a:lnTo>
                <a:lnTo>
                  <a:pt x="4655712" y="9771844"/>
                </a:lnTo>
                <a:lnTo>
                  <a:pt x="4660707" y="9709936"/>
                </a:lnTo>
                <a:lnTo>
                  <a:pt x="4660707" y="381661"/>
                </a:lnTo>
                <a:lnTo>
                  <a:pt x="4655712" y="319753"/>
                </a:lnTo>
                <a:lnTo>
                  <a:pt x="4641250" y="261026"/>
                </a:lnTo>
                <a:lnTo>
                  <a:pt x="4618107" y="206265"/>
                </a:lnTo>
                <a:lnTo>
                  <a:pt x="4587069" y="156257"/>
                </a:lnTo>
                <a:lnTo>
                  <a:pt x="4548921" y="111786"/>
                </a:lnTo>
                <a:lnTo>
                  <a:pt x="4504450" y="73638"/>
                </a:lnTo>
                <a:lnTo>
                  <a:pt x="4454441" y="42600"/>
                </a:lnTo>
                <a:lnTo>
                  <a:pt x="4399680" y="19457"/>
                </a:lnTo>
                <a:lnTo>
                  <a:pt x="4340953" y="4995"/>
                </a:lnTo>
                <a:lnTo>
                  <a:pt x="42790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11799" y="167533"/>
            <a:ext cx="19411950" cy="1628139"/>
          </a:xfrm>
          <a:custGeom>
            <a:avLst/>
            <a:gdLst/>
            <a:ahLst/>
            <a:cxnLst/>
            <a:rect l="l" t="t" r="r" b="b"/>
            <a:pathLst>
              <a:path w="19411950" h="1628139">
                <a:moveTo>
                  <a:pt x="0" y="0"/>
                </a:moveTo>
                <a:lnTo>
                  <a:pt x="19411858" y="0"/>
                </a:lnTo>
                <a:lnTo>
                  <a:pt x="19411858" y="1627641"/>
                </a:lnTo>
                <a:lnTo>
                  <a:pt x="0" y="1627641"/>
                </a:lnTo>
                <a:lnTo>
                  <a:pt x="0" y="0"/>
                </a:lnTo>
                <a:close/>
              </a:path>
            </a:pathLst>
          </a:custGeom>
          <a:solidFill>
            <a:srgbClr val="0000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82599"/>
            <a:ext cx="18093689" cy="1930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774950"/>
            <a:ext cx="18093689" cy="796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220450"/>
            <a:ext cx="6433311" cy="60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220450"/>
            <a:ext cx="4623943" cy="60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2" y="11220450"/>
            <a:ext cx="4623943" cy="60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062" y="10240395"/>
            <a:ext cx="4034154" cy="821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246379" indent="-167005">
              <a:lnSpc>
                <a:spcPct val="92100"/>
              </a:lnSpc>
              <a:buFont typeface="Arial"/>
              <a:buAutoNum type="arabicPeriod" startAt="4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den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Cod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455" dirty="0">
                <a:latin typeface="Arial"/>
                <a:cs typeface="Arial"/>
              </a:rPr>
              <a:t>B</a:t>
            </a:r>
            <a:r>
              <a:rPr sz="3300" b="1" spc="-1717" baseline="3787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lu</a:t>
            </a:r>
            <a:r>
              <a:rPr sz="1000" spc="-235" dirty="0">
                <a:latin typeface="Arial"/>
                <a:cs typeface="Arial"/>
              </a:rPr>
              <a:t>e</a:t>
            </a:r>
            <a:r>
              <a:rPr sz="3300" b="1" spc="-157" baseline="3787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645" dirty="0">
                <a:latin typeface="Arial"/>
                <a:cs typeface="Arial"/>
              </a:rPr>
              <a:t>C</a:t>
            </a:r>
            <a:r>
              <a:rPr sz="3300" b="1" spc="-885" baseline="3787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229" dirty="0">
                <a:latin typeface="Arial"/>
                <a:cs typeface="Arial"/>
              </a:rPr>
              <a:t>l</a:t>
            </a:r>
            <a:r>
              <a:rPr sz="3300" b="1" spc="-1522" baseline="3787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3300" b="1" spc="-885" baseline="3787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-560" dirty="0">
                <a:latin typeface="Arial"/>
                <a:cs typeface="Arial"/>
              </a:rPr>
              <a:t>n</a:t>
            </a:r>
            <a:r>
              <a:rPr sz="3300" b="1" spc="-765" baseline="3787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00" spc="-70" dirty="0">
                <a:latin typeface="Arial"/>
                <a:cs typeface="Arial"/>
              </a:rPr>
              <a:t>9</a:t>
            </a:r>
            <a:r>
              <a:rPr sz="3300" b="1" spc="-1747" baseline="3787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00" dirty="0">
                <a:latin typeface="Arial"/>
                <a:cs typeface="Arial"/>
              </a:rPr>
              <a:t>W</a:t>
            </a:r>
            <a:r>
              <a:rPr sz="3300" b="1" spc="-855" baseline="3787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180" dirty="0">
                <a:latin typeface="Arial"/>
                <a:cs typeface="Arial"/>
              </a:rPr>
              <a:t>w</a:t>
            </a:r>
            <a:r>
              <a:rPr sz="3300" b="1" spc="-1042" baseline="3787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ill</a:t>
            </a:r>
            <a:r>
              <a:rPr sz="3300" b="1" spc="-1402" baseline="3787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after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oscop</a:t>
            </a:r>
            <a:r>
              <a:rPr sz="1000" spc="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79705" marR="5080" indent="-167005">
              <a:lnSpc>
                <a:spcPct val="102600"/>
              </a:lnSpc>
              <a:spcBef>
                <a:spcPts val="439"/>
              </a:spcBef>
              <a:buFont typeface="Arial"/>
              <a:buAutoNum type="arabicPeriod" startAt="4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Reg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stere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na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 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5" dirty="0">
                <a:latin typeface="Arial"/>
                <a:cs typeface="Arial"/>
              </a:rPr>
              <a:t>os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report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ear</a:t>
            </a:r>
            <a:r>
              <a:rPr sz="1000" dirty="0">
                <a:latin typeface="Arial"/>
                <a:cs typeface="Arial"/>
              </a:rPr>
              <a:t>ni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x</a:t>
            </a:r>
            <a:r>
              <a:rPr sz="1000" spc="5" dirty="0">
                <a:latin typeface="Arial"/>
                <a:cs typeface="Arial"/>
              </a:rPr>
              <a:t>per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</a:t>
            </a:r>
            <a:r>
              <a:rPr sz="1000" spc="10" dirty="0">
                <a:latin typeface="Arial"/>
                <a:cs typeface="Arial"/>
              </a:rPr>
              <a:t>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747" y="376630"/>
            <a:ext cx="18775680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Assessme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inin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wi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th 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4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trilo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scop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25" b="1" baseline="25396" dirty="0">
                <a:solidFill>
                  <a:srgbClr val="FFFFFF"/>
                </a:solidFill>
                <a:latin typeface="Arial"/>
                <a:cs typeface="Arial"/>
              </a:rPr>
              <a:t>® 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 Need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 Emer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gency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terven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tio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l/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ur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gi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cal 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600" dirty="0">
              <a:latin typeface="Arial"/>
              <a:cs typeface="Arial"/>
            </a:endParaRPr>
          </a:p>
          <a:p>
            <a:pPr marL="2133600" marR="2127885" algn="ctr">
              <a:lnSpc>
                <a:spcPct val="100000"/>
              </a:lnSpc>
              <a:spcBef>
                <a:spcPts val="30"/>
              </a:spcBef>
            </a:pP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Benne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tt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, PhD,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i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C;</a:t>
            </a:r>
            <a:r>
              <a:rPr sz="19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h B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ack,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BSN,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RN;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tri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Cavanaugh,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RN;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Sand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Congdon,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BSN,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RN,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CPN;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Sco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Kopa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z,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RN; Da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sy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ch,</a:t>
            </a:r>
            <a:r>
              <a:rPr sz="19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BSN,</a:t>
            </a:r>
            <a:r>
              <a:rPr sz="1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RN;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spc="-1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anya</a:t>
            </a:r>
            <a:r>
              <a:rPr sz="1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Sey</a:t>
            </a:r>
            <a:r>
              <a:rPr sz="1900" i="1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900" i="1" spc="-1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, MS,</a:t>
            </a:r>
            <a:r>
              <a:rPr sz="1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RN,</a:t>
            </a:r>
            <a:r>
              <a:rPr sz="19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CCRN;</a:t>
            </a:r>
            <a:r>
              <a:rPr sz="19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Paul</a:t>
            </a:r>
            <a:r>
              <a:rPr sz="1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Leca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i="1" dirty="0">
                <a:solidFill>
                  <a:srgbClr val="FFFFFF"/>
                </a:solidFill>
                <a:latin typeface="Arial"/>
                <a:cs typeface="Arial"/>
              </a:rPr>
              <a:t>, MD</a:t>
            </a:r>
            <a:endParaRPr sz="1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Gu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e Robe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Packer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Hosp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Say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062" y="2507081"/>
            <a:ext cx="4216400" cy="335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5080" indent="-167005">
              <a:lnSpc>
                <a:spcPct val="1026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strugg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tea</a:t>
            </a:r>
            <a:r>
              <a:rPr sz="1000" spc="10" dirty="0">
                <a:latin typeface="Arial"/>
                <a:cs typeface="Arial"/>
              </a:rPr>
              <a:t>ch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agno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spc="-5" dirty="0">
                <a:latin typeface="Arial"/>
                <a:cs typeface="Arial"/>
              </a:rPr>
              <a:t>ill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ha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me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more 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pi</a:t>
            </a:r>
            <a:r>
              <a:rPr sz="1000" spc="5" dirty="0">
                <a:latin typeface="Arial"/>
                <a:cs typeface="Arial"/>
              </a:rPr>
              <a:t>te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ad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hnolog</a:t>
            </a:r>
            <a:r>
              <a:rPr sz="1000" spc="10" dirty="0">
                <a:latin typeface="Arial"/>
                <a:cs typeface="Arial"/>
              </a:rPr>
              <a:t>y</a:t>
            </a:r>
            <a:endParaRPr sz="1000" dirty="0">
              <a:latin typeface="Arial"/>
              <a:cs typeface="Arial"/>
            </a:endParaRPr>
          </a:p>
          <a:p>
            <a:pPr marL="179705" marR="80645" indent="-167005">
              <a:lnSpc>
                <a:spcPct val="102600"/>
              </a:lnSpc>
              <a:spcBef>
                <a:spcPts val="439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10" dirty="0">
                <a:latin typeface="Arial"/>
                <a:cs typeface="Arial"/>
              </a:rPr>
              <a:t>Ass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ssm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nt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nu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ompetenc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ate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 ph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spc="-5" dirty="0">
                <a:latin typeface="Arial"/>
                <a:cs typeface="Arial"/>
              </a:rPr>
              <a:t>ill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fers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man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me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ha</a:t>
            </a:r>
            <a:r>
              <a:rPr sz="1000" spc="-5" dirty="0">
                <a:latin typeface="Arial"/>
                <a:cs typeface="Arial"/>
              </a:rPr>
              <a:t>ll</a:t>
            </a:r>
            <a:r>
              <a:rPr sz="1000" spc="5" dirty="0">
                <a:latin typeface="Arial"/>
                <a:cs typeface="Arial"/>
              </a:rPr>
              <a:t>enge</a:t>
            </a:r>
            <a:r>
              <a:rPr sz="1000" spc="10" dirty="0">
                <a:latin typeface="Arial"/>
                <a:cs typeface="Arial"/>
              </a:rPr>
              <a:t>s</a:t>
            </a:r>
            <a:endParaRPr sz="1000" dirty="0">
              <a:latin typeface="Arial"/>
              <a:cs typeface="Arial"/>
            </a:endParaRPr>
          </a:p>
          <a:p>
            <a:pPr marL="179705" marR="20320" indent="-167005">
              <a:lnSpc>
                <a:spcPct val="102600"/>
              </a:lnSpc>
              <a:spcBef>
                <a:spcPts val="439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ut</a:t>
            </a:r>
            <a:r>
              <a:rPr sz="1000" spc="-5" dirty="0">
                <a:latin typeface="Arial"/>
                <a:cs typeface="Arial"/>
              </a:rPr>
              <a:t>ili</a:t>
            </a:r>
            <a:r>
              <a:rPr sz="1000" spc="10" dirty="0">
                <a:latin typeface="Arial"/>
                <a:cs typeface="Arial"/>
              </a:rPr>
              <a:t>z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mulat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other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earn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for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ats,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ch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standa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ze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ents,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ean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deter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5" dirty="0">
                <a:latin typeface="Arial"/>
                <a:cs typeface="Arial"/>
              </a:rPr>
              <a:t> cont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nue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ompetenc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(De</a:t>
            </a:r>
            <a:r>
              <a:rPr sz="1000" spc="10" dirty="0">
                <a:latin typeface="Arial"/>
                <a:cs typeface="Arial"/>
              </a:rPr>
              <a:t>ck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Utterba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k,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Thomas,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tc</a:t>
            </a:r>
            <a:r>
              <a:rPr sz="1000" dirty="0">
                <a:latin typeface="Arial"/>
                <a:cs typeface="Arial"/>
              </a:rPr>
              <a:t>hell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&amp;</a:t>
            </a:r>
            <a:r>
              <a:rPr sz="1000" spc="5" dirty="0">
                <a:latin typeface="Arial"/>
                <a:cs typeface="Arial"/>
              </a:rPr>
              <a:t> Sportsma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(20</a:t>
            </a:r>
            <a:r>
              <a:rPr sz="1000" spc="-70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1).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ch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5" dirty="0">
                <a:latin typeface="Arial"/>
                <a:cs typeface="Arial"/>
              </a:rPr>
              <a:t>uat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lo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for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ntegrat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 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5" dirty="0">
                <a:latin typeface="Arial"/>
                <a:cs typeface="Arial"/>
              </a:rPr>
              <a:t>uat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spc="-5" dirty="0">
                <a:latin typeface="Arial"/>
                <a:cs typeface="Arial"/>
              </a:rPr>
              <a:t>ill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performa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earner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act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n,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k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5" dirty="0">
                <a:latin typeface="Arial"/>
                <a:cs typeface="Arial"/>
              </a:rPr>
              <a:t> 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f-co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(De</a:t>
            </a:r>
            <a:r>
              <a:rPr sz="1000" spc="10" dirty="0">
                <a:latin typeface="Arial"/>
                <a:cs typeface="Arial"/>
              </a:rPr>
              <a:t>ck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et.a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20</a:t>
            </a:r>
            <a:r>
              <a:rPr sz="1000" spc="-70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1)</a:t>
            </a:r>
            <a:endParaRPr sz="1000" dirty="0">
              <a:latin typeface="Arial"/>
              <a:cs typeface="Arial"/>
            </a:endParaRPr>
          </a:p>
          <a:p>
            <a:pPr marL="179705" marR="75565" indent="-167005">
              <a:lnSpc>
                <a:spcPct val="102600"/>
              </a:lnSpc>
              <a:spcBef>
                <a:spcPts val="434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co</a:t>
            </a:r>
            <a:r>
              <a:rPr sz="1000" dirty="0">
                <a:latin typeface="Arial"/>
                <a:cs typeface="Arial"/>
              </a:rPr>
              <a:t>p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®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(Cast</a:t>
            </a: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o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2009)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no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that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p</a:t>
            </a:r>
            <a:r>
              <a:rPr sz="1000" dirty="0">
                <a:latin typeface="Arial"/>
                <a:cs typeface="Arial"/>
              </a:rPr>
              <a:t>la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oun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lea</a:t>
            </a:r>
            <a:r>
              <a:rPr sz="1000" spc="5" dirty="0">
                <a:latin typeface="Arial"/>
                <a:cs typeface="Arial"/>
              </a:rPr>
              <a:t>rne</a:t>
            </a:r>
            <a:r>
              <a:rPr sz="1000" spc="40" dirty="0">
                <a:latin typeface="Arial"/>
                <a:cs typeface="Arial"/>
              </a:rPr>
              <a:t>r</a:t>
            </a:r>
            <a:r>
              <a:rPr sz="1000" spc="-20" dirty="0">
                <a:latin typeface="Arial"/>
                <a:cs typeface="Arial"/>
              </a:rPr>
              <a:t>’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steth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co</a:t>
            </a:r>
            <a:r>
              <a:rPr sz="1000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-5" dirty="0">
                <a:latin typeface="Arial"/>
                <a:cs typeface="Arial"/>
              </a:rPr>
              <a:t>yw</a:t>
            </a:r>
            <a:r>
              <a:rPr sz="1000" spc="5" dirty="0">
                <a:latin typeface="Arial"/>
                <a:cs typeface="Arial"/>
              </a:rPr>
              <a:t>here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liv</a:t>
            </a:r>
            <a:r>
              <a:rPr sz="1000" spc="10" dirty="0">
                <a:latin typeface="Arial"/>
                <a:cs typeface="Arial"/>
              </a:rPr>
              <a:t>e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dirty="0">
                <a:latin typeface="Arial"/>
                <a:cs typeface="Arial"/>
              </a:rPr>
              <a:t>ien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annequ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hi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g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test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ng,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mulat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purpo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es</a:t>
            </a:r>
            <a:endParaRPr sz="1000" dirty="0">
              <a:latin typeface="Arial"/>
              <a:cs typeface="Arial"/>
            </a:endParaRPr>
          </a:p>
          <a:p>
            <a:pPr marL="179705" marR="5080" indent="-167005">
              <a:lnSpc>
                <a:spcPct val="102600"/>
              </a:lnSpc>
              <a:spcBef>
                <a:spcPts val="434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It</a:t>
            </a:r>
            <a:r>
              <a:rPr sz="1000" spc="-5" dirty="0">
                <a:latin typeface="Arial"/>
                <a:cs typeface="Arial"/>
              </a:rPr>
              <a:t> 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propo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that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earn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abnor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x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ound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onte</a:t>
            </a:r>
            <a:r>
              <a:rPr sz="1000" spc="-5" dirty="0">
                <a:latin typeface="Arial"/>
                <a:cs typeface="Arial"/>
              </a:rPr>
              <a:t>x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liv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ent,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o 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10" dirty="0">
                <a:latin typeface="Arial"/>
                <a:cs typeface="Arial"/>
              </a:rPr>
              <a:t>so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ed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stor</a:t>
            </a:r>
            <a:r>
              <a:rPr sz="1000" spc="-8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fect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qu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au</a:t>
            </a:r>
            <a:r>
              <a:rPr sz="1000" spc="10" dirty="0">
                <a:latin typeface="Arial"/>
                <a:cs typeface="Arial"/>
              </a:rPr>
              <a:t>sc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ta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spc="-5" dirty="0">
                <a:latin typeface="Arial"/>
                <a:cs typeface="Arial"/>
              </a:rPr>
              <a:t>ill</a:t>
            </a:r>
            <a:r>
              <a:rPr sz="1000" spc="5" dirty="0">
                <a:latin typeface="Arial"/>
                <a:cs typeface="Arial"/>
              </a:rPr>
              <a:t>s,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oppo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 standa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hin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hn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qu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.e.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liv</a:t>
            </a:r>
            <a:r>
              <a:rPr sz="1000" spc="10" dirty="0">
                <a:latin typeface="Arial"/>
                <a:cs typeface="Arial"/>
              </a:rPr>
              <a:t>e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ents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thout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g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are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ed;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ound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earne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abstract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hi</a:t>
            </a:r>
            <a:r>
              <a:rPr sz="1000" spc="5" dirty="0">
                <a:latin typeface="Arial"/>
                <a:cs typeface="Arial"/>
              </a:rPr>
              <a:t>on,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apart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fro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ent)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062" y="6352223"/>
            <a:ext cx="4219575" cy="235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302895" indent="-167005">
              <a:lnSpc>
                <a:spcPct val="1026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-11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alua</a:t>
            </a:r>
            <a:r>
              <a:rPr sz="1000" spc="5" dirty="0">
                <a:latin typeface="Arial"/>
                <a:cs typeface="Arial"/>
              </a:rPr>
              <a:t>te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fect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5" dirty="0">
                <a:latin typeface="Arial"/>
                <a:cs typeface="Arial"/>
              </a:rPr>
              <a:t>enes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dirty="0">
                <a:latin typeface="Arial"/>
                <a:cs typeface="Arial"/>
              </a:rPr>
              <a:t>ional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for med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/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ur</a:t>
            </a:r>
            <a:r>
              <a:rPr sz="1000" dirty="0">
                <a:latin typeface="Arial"/>
                <a:cs typeface="Arial"/>
              </a:rPr>
              <a:t>gi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den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un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api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 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pon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1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ea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Ca</a:t>
            </a:r>
            <a:r>
              <a:rPr sz="1000" spc="-5" dirty="0">
                <a:latin typeface="Arial"/>
                <a:cs typeface="Arial"/>
              </a:rPr>
              <a:t>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Cod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edi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/su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gi</a:t>
            </a:r>
            <a:r>
              <a:rPr sz="1000" spc="5" dirty="0">
                <a:latin typeface="Arial"/>
                <a:cs typeface="Arial"/>
              </a:rPr>
              <a:t>ca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 nurs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uni</a:t>
            </a:r>
            <a:r>
              <a:rPr sz="1000" spc="5" dirty="0">
                <a:latin typeface="Arial"/>
                <a:cs typeface="Arial"/>
              </a:rPr>
              <a:t>ts</a:t>
            </a:r>
            <a:endParaRPr sz="1000">
              <a:latin typeface="Arial"/>
              <a:cs typeface="Arial"/>
            </a:endParaRPr>
          </a:p>
          <a:p>
            <a:pPr marL="347345" marR="5080" lvl="1" indent="-167640">
              <a:lnSpc>
                <a:spcPct val="102600"/>
              </a:lnSpc>
              <a:spcBef>
                <a:spcPts val="434"/>
              </a:spcBef>
              <a:buFont typeface="Arial"/>
              <a:buChar char="•"/>
              <a:tabLst>
                <a:tab pos="34798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co</a:t>
            </a:r>
            <a:r>
              <a:rPr sz="1000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e®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ombinat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 standa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ze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actors,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tea</a:t>
            </a:r>
            <a:r>
              <a:rPr sz="1000" spc="10" dirty="0">
                <a:latin typeface="Arial"/>
                <a:cs typeface="Arial"/>
              </a:rPr>
              <a:t>ch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ogn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ini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 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ents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edi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/s</a:t>
            </a:r>
            <a:r>
              <a:rPr sz="1000" dirty="0">
                <a:latin typeface="Arial"/>
                <a:cs typeface="Arial"/>
              </a:rPr>
              <a:t>u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oors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ear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5" dirty="0">
                <a:latin typeface="Arial"/>
                <a:cs typeface="Arial"/>
              </a:rPr>
              <a:t> rec</a:t>
            </a:r>
            <a:r>
              <a:rPr sz="1000" dirty="0">
                <a:latin typeface="Arial"/>
                <a:cs typeface="Arial"/>
              </a:rPr>
              <a:t>ogni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dirty="0">
                <a:latin typeface="Arial"/>
                <a:cs typeface="Arial"/>
              </a:rPr>
              <a:t>ills</a:t>
            </a:r>
            <a:endParaRPr sz="1000">
              <a:latin typeface="Arial"/>
              <a:cs typeface="Arial"/>
            </a:endParaRPr>
          </a:p>
          <a:p>
            <a:pPr marL="179705" marR="11430" indent="-167005">
              <a:lnSpc>
                <a:spcPct val="102600"/>
              </a:lnSpc>
              <a:spcBef>
                <a:spcPts val="434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ondary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ob</a:t>
            </a:r>
            <a:r>
              <a:rPr sz="1000" spc="-5" dirty="0">
                <a:latin typeface="Arial"/>
                <a:cs typeface="Arial"/>
              </a:rPr>
              <a:t>j</a:t>
            </a:r>
            <a:r>
              <a:rPr sz="1000" spc="5" dirty="0">
                <a:latin typeface="Arial"/>
                <a:cs typeface="Arial"/>
              </a:rPr>
              <a:t>ect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alua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spc="-5" dirty="0">
                <a:latin typeface="Arial"/>
                <a:cs typeface="Arial"/>
              </a:rPr>
              <a:t>il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that</a:t>
            </a:r>
            <a:r>
              <a:rPr sz="1000" spc="-5" dirty="0">
                <a:latin typeface="Arial"/>
                <a:cs typeface="Arial"/>
              </a:rPr>
              <a:t> w</a:t>
            </a:r>
            <a:r>
              <a:rPr sz="1000" dirty="0">
                <a:latin typeface="Arial"/>
                <a:cs typeface="Arial"/>
              </a:rPr>
              <a:t>oul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 a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act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upo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tuat</a:t>
            </a:r>
            <a:r>
              <a:rPr sz="1000" dirty="0">
                <a:latin typeface="Arial"/>
                <a:cs typeface="Arial"/>
              </a:rPr>
              <a:t>ion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w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dirty="0">
                <a:latin typeface="Arial"/>
                <a:cs typeface="Arial"/>
              </a:rPr>
              <a:t>el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 hand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ul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ork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tuat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order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ee</a:t>
            </a:r>
            <a:r>
              <a:rPr sz="1000" spc="10" dirty="0">
                <a:latin typeface="Arial"/>
                <a:cs typeface="Arial"/>
              </a:rPr>
              <a:t>k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proper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x</a:t>
            </a:r>
            <a:r>
              <a:rPr sz="1000" spc="5" dirty="0">
                <a:latin typeface="Arial"/>
                <a:cs typeface="Arial"/>
              </a:rPr>
              <a:t>ped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ent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are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dirty="0">
                <a:latin typeface="Arial"/>
                <a:cs typeface="Arial"/>
              </a:rPr>
              <a:t>ien</a:t>
            </a:r>
            <a:r>
              <a:rPr sz="1000" spc="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347345" marR="41910" lvl="1" indent="-167640">
              <a:lnSpc>
                <a:spcPct val="102600"/>
              </a:lnSpc>
              <a:spcBef>
                <a:spcPts val="434"/>
              </a:spcBef>
              <a:buFont typeface="Arial"/>
              <a:buChar char="•"/>
              <a:tabLst>
                <a:tab pos="347980" algn="l"/>
              </a:tabLst>
            </a:pPr>
            <a:r>
              <a:rPr sz="1000" dirty="0">
                <a:latin typeface="Arial"/>
                <a:cs typeface="Arial"/>
              </a:rPr>
              <a:t>Thi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ude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spc="-5" dirty="0">
                <a:latin typeface="Arial"/>
                <a:cs typeface="Arial"/>
              </a:rPr>
              <a:t>ill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perfor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nce,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ear</a:t>
            </a:r>
            <a:r>
              <a:rPr sz="1000" dirty="0">
                <a:latin typeface="Arial"/>
                <a:cs typeface="Arial"/>
              </a:rPr>
              <a:t>ner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sf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k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f-c</a:t>
            </a:r>
            <a:r>
              <a:rPr sz="1000" dirty="0">
                <a:latin typeface="Arial"/>
                <a:cs typeface="Arial"/>
              </a:rPr>
              <a:t>onfiden</a:t>
            </a:r>
            <a:r>
              <a:rPr sz="1000" spc="5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062" y="9274764"/>
            <a:ext cx="4153535" cy="893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5080" indent="-167005">
              <a:lnSpc>
                <a:spcPct val="102600"/>
              </a:lnSpc>
              <a:buFont typeface="Arial"/>
              <a:buAutoNum type="arabicPeriod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den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Rap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pon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Ca</a:t>
            </a:r>
            <a:r>
              <a:rPr sz="1000" spc="-5" dirty="0">
                <a:latin typeface="Arial"/>
                <a:cs typeface="Arial"/>
              </a:rPr>
              <a:t>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6N</a:t>
            </a:r>
            <a:r>
              <a:rPr sz="1000" spc="1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after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oscop</a:t>
            </a:r>
            <a:r>
              <a:rPr sz="1000" spc="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79705" marR="357505" indent="-167005">
              <a:lnSpc>
                <a:spcPct val="102600"/>
              </a:lnSpc>
              <a:spcBef>
                <a:spcPts val="439"/>
              </a:spcBef>
              <a:buFont typeface="Arial"/>
              <a:buAutoNum type="arabicPeriod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den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Cod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Cal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6N</a:t>
            </a:r>
            <a:r>
              <a:rPr sz="1000" spc="1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 wil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after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edu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oscop</a:t>
            </a:r>
            <a:r>
              <a:rPr sz="1000" spc="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79705" indent="-167005">
              <a:lnSpc>
                <a:spcPct val="100000"/>
              </a:lnSpc>
              <a:spcBef>
                <a:spcPts val="470"/>
              </a:spcBef>
              <a:buFont typeface="Arial"/>
              <a:buAutoNum type="arabicPeriod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den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Rap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pon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Ca</a:t>
            </a:r>
            <a:r>
              <a:rPr sz="1000" spc="-5" dirty="0">
                <a:latin typeface="Arial"/>
                <a:cs typeface="Arial"/>
              </a:rPr>
              <a:t>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9</a:t>
            </a:r>
            <a:r>
              <a:rPr sz="1000" spc="15" dirty="0">
                <a:latin typeface="Arial"/>
                <a:cs typeface="Arial"/>
              </a:rPr>
              <a:t>SW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after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596" y="10168334"/>
            <a:ext cx="277431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edu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dirty="0">
                <a:latin typeface="Arial"/>
                <a:cs typeface="Arial"/>
              </a:rPr>
              <a:t>ion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dirty="0">
                <a:latin typeface="Arial"/>
                <a:cs typeface="Arial"/>
              </a:rPr>
              <a:t>ioloscop</a:t>
            </a:r>
            <a:r>
              <a:rPr sz="1000" spc="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8062" y="11586343"/>
            <a:ext cx="4117975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99"/>
              </a:lnSpc>
            </a:pPr>
            <a:r>
              <a:rPr sz="850" spc="20" dirty="0">
                <a:latin typeface="Arial"/>
                <a:cs typeface="Arial"/>
              </a:rPr>
              <a:t>T</a:t>
            </a:r>
            <a:r>
              <a:rPr sz="850" spc="10" dirty="0">
                <a:latin typeface="Arial"/>
                <a:cs typeface="Arial"/>
              </a:rPr>
              <a:t>he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study</a:t>
            </a:r>
            <a:r>
              <a:rPr sz="850" dirty="0">
                <a:latin typeface="Arial"/>
                <a:cs typeface="Arial"/>
              </a:rPr>
              <a:t> w</a:t>
            </a:r>
            <a:r>
              <a:rPr sz="850" spc="10" dirty="0">
                <a:latin typeface="Arial"/>
                <a:cs typeface="Arial"/>
              </a:rPr>
              <a:t>as suppo</a:t>
            </a:r>
            <a:r>
              <a:rPr sz="850" dirty="0">
                <a:latin typeface="Arial"/>
                <a:cs typeface="Arial"/>
              </a:rPr>
              <a:t>r</a:t>
            </a:r>
            <a:r>
              <a:rPr sz="850" spc="5" dirty="0">
                <a:latin typeface="Arial"/>
                <a:cs typeface="Arial"/>
              </a:rPr>
              <a:t>t</a:t>
            </a:r>
            <a:r>
              <a:rPr sz="850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d</a:t>
            </a:r>
            <a:r>
              <a:rPr sz="850" spc="-1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by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the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R</a:t>
            </a:r>
            <a:r>
              <a:rPr sz="850" spc="15" dirty="0">
                <a:latin typeface="Arial"/>
                <a:cs typeface="Arial"/>
              </a:rPr>
              <a:t>PH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Nu</a:t>
            </a:r>
            <a:r>
              <a:rPr sz="850" dirty="0">
                <a:latin typeface="Arial"/>
                <a:cs typeface="Arial"/>
              </a:rPr>
              <a:t>r</a:t>
            </a:r>
            <a:r>
              <a:rPr sz="850" spc="10" dirty="0">
                <a:latin typeface="Arial"/>
                <a:cs typeface="Arial"/>
              </a:rPr>
              <a:t>s</a:t>
            </a:r>
            <a:r>
              <a:rPr sz="850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ng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Resea</a:t>
            </a:r>
            <a:r>
              <a:rPr sz="850" dirty="0">
                <a:latin typeface="Arial"/>
                <a:cs typeface="Arial"/>
              </a:rPr>
              <a:t>r</a:t>
            </a:r>
            <a:r>
              <a:rPr sz="850" spc="10" dirty="0">
                <a:latin typeface="Arial"/>
                <a:cs typeface="Arial"/>
              </a:rPr>
              <a:t>ch</a:t>
            </a:r>
            <a:r>
              <a:rPr sz="850" spc="-1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Counc</a:t>
            </a:r>
            <a:r>
              <a:rPr sz="850" dirty="0">
                <a:latin typeface="Arial"/>
                <a:cs typeface="Arial"/>
              </a:rPr>
              <a:t>i</a:t>
            </a:r>
            <a:r>
              <a:rPr sz="850" spc="5" dirty="0">
                <a:latin typeface="Arial"/>
                <a:cs typeface="Arial"/>
              </a:rPr>
              <a:t>l</a:t>
            </a:r>
            <a:r>
              <a:rPr sz="850" spc="-1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and</a:t>
            </a:r>
            <a:r>
              <a:rPr sz="850" spc="-1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the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Un</a:t>
            </a:r>
            <a:r>
              <a:rPr sz="850" dirty="0">
                <a:latin typeface="Arial"/>
                <a:cs typeface="Arial"/>
              </a:rPr>
              <a:t>iv</a:t>
            </a:r>
            <a:r>
              <a:rPr sz="850" spc="10" dirty="0">
                <a:latin typeface="Arial"/>
                <a:cs typeface="Arial"/>
              </a:rPr>
              <a:t>e</a:t>
            </a:r>
            <a:r>
              <a:rPr sz="850" dirty="0">
                <a:latin typeface="Arial"/>
                <a:cs typeface="Arial"/>
              </a:rPr>
              <a:t>r</a:t>
            </a:r>
            <a:r>
              <a:rPr sz="850" spc="10" dirty="0">
                <a:latin typeface="Arial"/>
                <a:cs typeface="Arial"/>
              </a:rPr>
              <a:t>s</a:t>
            </a:r>
            <a:r>
              <a:rPr sz="850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ty</a:t>
            </a:r>
            <a:r>
              <a:rPr sz="850" spc="5" dirty="0">
                <a:latin typeface="Arial"/>
                <a:cs typeface="Arial"/>
              </a:rPr>
              <a:t> of</a:t>
            </a:r>
            <a:r>
              <a:rPr sz="850" spc="-4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Ak</a:t>
            </a:r>
            <a:r>
              <a:rPr sz="850" dirty="0">
                <a:latin typeface="Arial"/>
                <a:cs typeface="Arial"/>
              </a:rPr>
              <a:t>r</a:t>
            </a:r>
            <a:r>
              <a:rPr sz="850" spc="10" dirty="0">
                <a:latin typeface="Arial"/>
                <a:cs typeface="Arial"/>
              </a:rPr>
              <a:t>on,</a:t>
            </a:r>
            <a:r>
              <a:rPr sz="850" spc="-5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Ak</a:t>
            </a:r>
            <a:r>
              <a:rPr sz="850" dirty="0">
                <a:latin typeface="Arial"/>
                <a:cs typeface="Arial"/>
              </a:rPr>
              <a:t>r</a:t>
            </a:r>
            <a:r>
              <a:rPr sz="850" spc="10" dirty="0">
                <a:latin typeface="Arial"/>
                <a:cs typeface="Arial"/>
              </a:rPr>
              <a:t>on,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OH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164855" y="1831707"/>
            <a:ext cx="4738983" cy="101693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419695" y="5305248"/>
            <a:ext cx="4255832" cy="2528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97589" y="8543079"/>
            <a:ext cx="4323311" cy="25932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652810" y="4020820"/>
            <a:ext cx="3868408" cy="22907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652810" y="6477988"/>
            <a:ext cx="3868407" cy="11483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366606" y="7818260"/>
            <a:ext cx="4440816" cy="16962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366606" y="9740250"/>
            <a:ext cx="4440818" cy="9319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66910" y="2082542"/>
            <a:ext cx="4371340" cy="322580"/>
          </a:xfrm>
          <a:custGeom>
            <a:avLst/>
            <a:gdLst/>
            <a:ahLst/>
            <a:cxnLst/>
            <a:rect l="l" t="t" r="r" b="b"/>
            <a:pathLst>
              <a:path w="4371340" h="322580">
                <a:moveTo>
                  <a:pt x="0" y="0"/>
                </a:moveTo>
                <a:lnTo>
                  <a:pt x="4371013" y="0"/>
                </a:lnTo>
                <a:lnTo>
                  <a:pt x="4371013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solidFill>
            <a:srgbClr val="0000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66910" y="2082542"/>
            <a:ext cx="4371340" cy="322580"/>
          </a:xfrm>
          <a:custGeom>
            <a:avLst/>
            <a:gdLst/>
            <a:ahLst/>
            <a:cxnLst/>
            <a:rect l="l" t="t" r="r" b="b"/>
            <a:pathLst>
              <a:path w="4371340" h="322580">
                <a:moveTo>
                  <a:pt x="0" y="0"/>
                </a:moveTo>
                <a:lnTo>
                  <a:pt x="4371013" y="0"/>
                </a:lnTo>
                <a:lnTo>
                  <a:pt x="4371013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ln w="18614">
            <a:solidFill>
              <a:srgbClr val="7DA5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84791" y="2082542"/>
            <a:ext cx="4372610" cy="322580"/>
          </a:xfrm>
          <a:custGeom>
            <a:avLst/>
            <a:gdLst/>
            <a:ahLst/>
            <a:cxnLst/>
            <a:rect l="l" t="t" r="r" b="b"/>
            <a:pathLst>
              <a:path w="4372609" h="322580">
                <a:moveTo>
                  <a:pt x="0" y="0"/>
                </a:moveTo>
                <a:lnTo>
                  <a:pt x="4372176" y="0"/>
                </a:lnTo>
                <a:lnTo>
                  <a:pt x="4372176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solidFill>
            <a:srgbClr val="0000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84791" y="2082542"/>
            <a:ext cx="4372610" cy="322580"/>
          </a:xfrm>
          <a:custGeom>
            <a:avLst/>
            <a:gdLst/>
            <a:ahLst/>
            <a:cxnLst/>
            <a:rect l="l" t="t" r="r" b="b"/>
            <a:pathLst>
              <a:path w="4372609" h="322580">
                <a:moveTo>
                  <a:pt x="0" y="0"/>
                </a:moveTo>
                <a:lnTo>
                  <a:pt x="4372176" y="0"/>
                </a:lnTo>
                <a:lnTo>
                  <a:pt x="4372176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ln w="18614">
            <a:solidFill>
              <a:srgbClr val="7DA5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84791" y="2401322"/>
            <a:ext cx="4372610" cy="322580"/>
          </a:xfrm>
          <a:custGeom>
            <a:avLst/>
            <a:gdLst/>
            <a:ahLst/>
            <a:cxnLst/>
            <a:rect l="l" t="t" r="r" b="b"/>
            <a:pathLst>
              <a:path w="4372609" h="322580">
                <a:moveTo>
                  <a:pt x="0" y="0"/>
                </a:moveTo>
                <a:lnTo>
                  <a:pt x="4372176" y="0"/>
                </a:lnTo>
                <a:lnTo>
                  <a:pt x="4372176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solidFill>
            <a:srgbClr val="FF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84791" y="2401322"/>
            <a:ext cx="4372610" cy="322580"/>
          </a:xfrm>
          <a:custGeom>
            <a:avLst/>
            <a:gdLst/>
            <a:ahLst/>
            <a:cxnLst/>
            <a:rect l="l" t="t" r="r" b="b"/>
            <a:pathLst>
              <a:path w="4372609" h="322580">
                <a:moveTo>
                  <a:pt x="0" y="0"/>
                </a:moveTo>
                <a:lnTo>
                  <a:pt x="4372176" y="0"/>
                </a:lnTo>
                <a:lnTo>
                  <a:pt x="4372176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ln w="18614">
            <a:solidFill>
              <a:srgbClr val="7DA5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66910" y="2401322"/>
            <a:ext cx="4371340" cy="322580"/>
          </a:xfrm>
          <a:custGeom>
            <a:avLst/>
            <a:gdLst/>
            <a:ahLst/>
            <a:cxnLst/>
            <a:rect l="l" t="t" r="r" b="b"/>
            <a:pathLst>
              <a:path w="4371340" h="322580">
                <a:moveTo>
                  <a:pt x="0" y="0"/>
                </a:moveTo>
                <a:lnTo>
                  <a:pt x="4371013" y="0"/>
                </a:lnTo>
                <a:lnTo>
                  <a:pt x="4371013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solidFill>
            <a:srgbClr val="FF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66910" y="2401322"/>
            <a:ext cx="4371340" cy="322580"/>
          </a:xfrm>
          <a:custGeom>
            <a:avLst/>
            <a:gdLst/>
            <a:ahLst/>
            <a:cxnLst/>
            <a:rect l="l" t="t" r="r" b="b"/>
            <a:pathLst>
              <a:path w="4371340" h="322580">
                <a:moveTo>
                  <a:pt x="0" y="0"/>
                </a:moveTo>
                <a:lnTo>
                  <a:pt x="4371013" y="0"/>
                </a:lnTo>
                <a:lnTo>
                  <a:pt x="4371013" y="322270"/>
                </a:lnTo>
                <a:lnTo>
                  <a:pt x="0" y="322270"/>
                </a:lnTo>
                <a:lnTo>
                  <a:pt x="0" y="0"/>
                </a:lnTo>
                <a:close/>
              </a:path>
            </a:pathLst>
          </a:custGeom>
          <a:ln w="18614">
            <a:solidFill>
              <a:srgbClr val="7DA5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386442" y="2452518"/>
            <a:ext cx="7972425" cy="8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00530">
              <a:lnSpc>
                <a:spcPct val="100000"/>
              </a:lnSpc>
              <a:tabLst>
                <a:tab pos="6409055" algn="l"/>
              </a:tabLst>
            </a:pP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Sub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j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ec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ts	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De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m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og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r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aph</a:t>
            </a:r>
            <a:r>
              <a:rPr sz="1750" b="1" spc="5" dirty="0">
                <a:solidFill>
                  <a:srgbClr val="000068"/>
                </a:solidFill>
                <a:latin typeface="Arial"/>
                <a:cs typeface="Arial"/>
              </a:rPr>
              <a:t>i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cs</a:t>
            </a:r>
            <a:endParaRPr sz="1750">
              <a:latin typeface="Arial"/>
              <a:cs typeface="Arial"/>
            </a:endParaRPr>
          </a:p>
          <a:p>
            <a:pPr marL="179705" marR="3880485" indent="-167005" algn="just">
              <a:lnSpc>
                <a:spcPct val="102600"/>
              </a:lnSpc>
              <a:spcBef>
                <a:spcPts val="1095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Reg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stere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(RN)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fro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  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ed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5" dirty="0">
                <a:latin typeface="Arial"/>
                <a:cs typeface="Arial"/>
              </a:rPr>
              <a:t>/Surg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ca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ts</a:t>
            </a:r>
            <a:r>
              <a:rPr sz="1000" spc="-5" dirty="0">
                <a:latin typeface="Arial"/>
                <a:cs typeface="Arial"/>
              </a:rPr>
              <a:t> w</a:t>
            </a:r>
            <a:r>
              <a:rPr sz="1000" spc="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o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 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ipat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ompetenc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5" dirty="0">
                <a:latin typeface="Arial"/>
                <a:cs typeface="Arial"/>
              </a:rPr>
              <a:t>uat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ol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spc="5" dirty="0">
                <a:latin typeface="Arial"/>
                <a:cs typeface="Arial"/>
              </a:rPr>
              <a:t>te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ipat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stud</a:t>
            </a:r>
            <a:r>
              <a:rPr sz="1000" spc="10" dirty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53976" y="3339167"/>
            <a:ext cx="1911985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indent="-167005">
              <a:lnSpc>
                <a:spcPct val="1000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-11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emetr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/Card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6NW</a:t>
            </a:r>
            <a:endParaRPr sz="1000">
              <a:latin typeface="Arial"/>
              <a:cs typeface="Arial"/>
            </a:endParaRPr>
          </a:p>
          <a:p>
            <a:pPr marL="179705" indent="-16700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rato</a:t>
            </a:r>
            <a:r>
              <a:rPr sz="1000" spc="-5" dirty="0">
                <a:latin typeface="Arial"/>
                <a:cs typeface="Arial"/>
              </a:rPr>
              <a:t>ry</a:t>
            </a:r>
            <a:r>
              <a:rPr sz="1000" spc="5" dirty="0">
                <a:latin typeface="Arial"/>
                <a:cs typeface="Arial"/>
              </a:rPr>
              <a:t>/Burn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 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9</a:t>
            </a:r>
            <a:r>
              <a:rPr sz="1000" spc="15" dirty="0">
                <a:latin typeface="Arial"/>
                <a:cs typeface="Arial"/>
              </a:rPr>
              <a:t>SW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86442" y="3707743"/>
            <a:ext cx="190817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915" indent="-196215">
              <a:lnSpc>
                <a:spcPct val="100000"/>
              </a:lnSpc>
              <a:buFont typeface="Arial"/>
              <a:buChar char="•"/>
              <a:tabLst>
                <a:tab pos="209550" algn="l"/>
              </a:tabLst>
            </a:pPr>
            <a:r>
              <a:rPr sz="1000" spc="10" dirty="0">
                <a:latin typeface="Arial"/>
                <a:cs typeface="Arial"/>
              </a:rPr>
              <a:t>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tota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3</a:t>
            </a:r>
            <a:r>
              <a:rPr sz="1000" spc="10" dirty="0">
                <a:latin typeface="Arial"/>
                <a:cs typeface="Arial"/>
              </a:rPr>
              <a:t>3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pate</a:t>
            </a:r>
            <a:r>
              <a:rPr sz="1000" spc="10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42231" y="4373226"/>
            <a:ext cx="4319905" cy="1490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229235" indent="-167005">
              <a:lnSpc>
                <a:spcPct val="1026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10" dirty="0">
                <a:latin typeface="Arial"/>
                <a:cs typeface="Arial"/>
              </a:rPr>
              <a:t>B</a:t>
            </a:r>
            <a:r>
              <a:rPr sz="1000" spc="5" dirty="0">
                <a:latin typeface="Arial"/>
                <a:cs typeface="Arial"/>
              </a:rPr>
              <a:t>efore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beg</a:t>
            </a:r>
            <a:r>
              <a:rPr sz="1000" dirty="0">
                <a:latin typeface="Arial"/>
                <a:cs typeface="Arial"/>
              </a:rPr>
              <a:t>inn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pet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nc</a:t>
            </a:r>
            <a:r>
              <a:rPr sz="1000" spc="-8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re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nstruct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about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mulat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ons</a:t>
            </a:r>
            <a:endParaRPr sz="1000">
              <a:latin typeface="Arial"/>
              <a:cs typeface="Arial"/>
            </a:endParaRPr>
          </a:p>
          <a:p>
            <a:pPr marL="392430" marR="223520" lvl="1" indent="-167640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393065" algn="l"/>
              </a:tabLst>
            </a:pPr>
            <a:r>
              <a:rPr sz="1000" spc="5" dirty="0">
                <a:latin typeface="Arial"/>
                <a:cs typeface="Arial"/>
              </a:rPr>
              <a:t>At th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me,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dirty="0">
                <a:latin typeface="Arial"/>
                <a:cs typeface="Arial"/>
              </a:rPr>
              <a:t> in</a:t>
            </a:r>
            <a:r>
              <a:rPr sz="1000" spc="5" dirty="0">
                <a:latin typeface="Arial"/>
                <a:cs typeface="Arial"/>
              </a:rPr>
              <a:t>for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opt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ipatin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nurs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earc</a:t>
            </a:r>
            <a:r>
              <a:rPr sz="1000" spc="10" dirty="0">
                <a:latin typeface="Arial"/>
                <a:cs typeface="Arial"/>
              </a:rPr>
              <a:t>h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stud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j</a:t>
            </a:r>
            <a:r>
              <a:rPr sz="1000" spc="5" dirty="0">
                <a:latin typeface="Arial"/>
                <a:cs typeface="Arial"/>
              </a:rPr>
              <a:t>unct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dirty="0">
                <a:latin typeface="Arial"/>
                <a:cs typeface="Arial"/>
              </a:rPr>
              <a:t>ion</a:t>
            </a:r>
            <a:endParaRPr sz="1000">
              <a:latin typeface="Arial"/>
              <a:cs typeface="Arial"/>
            </a:endParaRPr>
          </a:p>
          <a:p>
            <a:pPr marL="559435" marR="5080" lvl="2" indent="-16700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560070" algn="l"/>
              </a:tabLst>
            </a:pPr>
            <a:r>
              <a:rPr sz="1000" spc="5" dirty="0">
                <a:latin typeface="Arial"/>
                <a:cs typeface="Arial"/>
              </a:rPr>
              <a:t>Tho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tere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te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sk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omp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ete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ght </a:t>
            </a:r>
            <a:r>
              <a:rPr sz="1000" spc="5" dirty="0">
                <a:latin typeface="Arial"/>
                <a:cs typeface="Arial"/>
              </a:rPr>
              <a:t>quest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ur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  <a:p>
            <a:pPr marL="179705" marR="172085" indent="-16700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5" dirty="0">
                <a:latin typeface="Arial"/>
                <a:cs typeface="Arial"/>
              </a:rPr>
              <a:t>RN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rotate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throug</a:t>
            </a:r>
            <a:r>
              <a:rPr sz="1000" spc="10" dirty="0">
                <a:latin typeface="Arial"/>
                <a:cs typeface="Arial"/>
              </a:rPr>
              <a:t>h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four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standa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5" dirty="0">
                <a:latin typeface="Arial"/>
                <a:cs typeface="Arial"/>
              </a:rPr>
              <a:t>ze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actors portra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sc</a:t>
            </a:r>
            <a:r>
              <a:rPr sz="1000" spc="5" dirty="0">
                <a:latin typeface="Arial"/>
                <a:cs typeface="Arial"/>
              </a:rPr>
              <a:t>enar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54440" y="5892202"/>
            <a:ext cx="1388110" cy="70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indent="-167005">
              <a:lnSpc>
                <a:spcPct val="1000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ard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farc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179705" indent="-16700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ept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ho</a:t>
            </a:r>
            <a:r>
              <a:rPr sz="1000" spc="10" dirty="0">
                <a:latin typeface="Arial"/>
                <a:cs typeface="Arial"/>
              </a:rPr>
              <a:t>ck</a:t>
            </a:r>
            <a:endParaRPr sz="1000">
              <a:latin typeface="Arial"/>
              <a:cs typeface="Arial"/>
            </a:endParaRPr>
          </a:p>
          <a:p>
            <a:pPr marL="179705" indent="-16700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rato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</a:t>
            </a: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5" dirty="0">
                <a:latin typeface="Arial"/>
                <a:cs typeface="Arial"/>
              </a:rPr>
              <a:t>ure</a:t>
            </a:r>
            <a:endParaRPr sz="1000">
              <a:latin typeface="Arial"/>
              <a:cs typeface="Arial"/>
            </a:endParaRPr>
          </a:p>
          <a:p>
            <a:pPr marL="179705" indent="-16700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Stroke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42231" y="6629352"/>
            <a:ext cx="4331335" cy="248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146050" indent="-167005">
              <a:lnSpc>
                <a:spcPct val="1026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actors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tra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entr</a:t>
            </a: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pe</a:t>
            </a:r>
            <a:r>
              <a:rPr sz="1000" spc="10" dirty="0">
                <a:latin typeface="Arial"/>
                <a:cs typeface="Arial"/>
              </a:rPr>
              <a:t>®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dirty="0">
                <a:latin typeface="Arial"/>
                <a:cs typeface="Arial"/>
              </a:rPr>
              <a:t>la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appropr</a:t>
            </a:r>
            <a:r>
              <a:rPr sz="1000" dirty="0">
                <a:latin typeface="Arial"/>
                <a:cs typeface="Arial"/>
              </a:rPr>
              <a:t>iat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heart,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spc="5" dirty="0">
                <a:latin typeface="Arial"/>
                <a:cs typeface="Arial"/>
              </a:rPr>
              <a:t>ta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 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gn,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ound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hei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ini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ondi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179705" marR="184150" indent="-16700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a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tuat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ou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hei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uni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 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pond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la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anne</a:t>
            </a:r>
            <a:r>
              <a:rPr sz="1000" spc="-50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ck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all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uper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5" dirty="0">
                <a:latin typeface="Arial"/>
                <a:cs typeface="Arial"/>
              </a:rPr>
              <a:t> nurse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and/or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392430" marR="368935" lvl="1" indent="-167640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393065" algn="l"/>
              </a:tabLst>
            </a:pPr>
            <a:r>
              <a:rPr sz="1000" spc="5" dirty="0">
                <a:latin typeface="Arial"/>
                <a:cs typeface="Arial"/>
              </a:rPr>
              <a:t>Commun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uper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ude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 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tuat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angin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fro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str</a:t>
            </a:r>
            <a:r>
              <a:rPr sz="1000" dirty="0">
                <a:latin typeface="Arial"/>
                <a:cs typeface="Arial"/>
              </a:rPr>
              <a:t>aigh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fo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ard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179705" marR="38100" indent="-16700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10" dirty="0">
                <a:latin typeface="Arial"/>
                <a:cs typeface="Arial"/>
              </a:rPr>
              <a:t>Ass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ssm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ad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s/her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act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ons,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do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ument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on, com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uni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</a:t>
            </a:r>
            <a:r>
              <a:rPr sz="1000" spc="-10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f,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attent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pat</a:t>
            </a:r>
            <a:r>
              <a:rPr sz="1000" dirty="0">
                <a:latin typeface="Arial"/>
                <a:cs typeface="Arial"/>
              </a:rPr>
              <a:t>ien</a:t>
            </a:r>
            <a:r>
              <a:rPr sz="1000" spc="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179705" marR="5080" indent="-16700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Debr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 sc</a:t>
            </a:r>
            <a:r>
              <a:rPr sz="1000" spc="5" dirty="0">
                <a:latin typeface="Arial"/>
                <a:cs typeface="Arial"/>
              </a:rPr>
              <a:t>enar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o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ili</a:t>
            </a:r>
            <a:r>
              <a:rPr sz="1000" spc="5" dirty="0">
                <a:latin typeface="Arial"/>
                <a:cs typeface="Arial"/>
              </a:rPr>
              <a:t>ta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or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o</a:t>
            </a:r>
            <a:r>
              <a:rPr sz="1000" spc="10" dirty="0">
                <a:latin typeface="Arial"/>
                <a:cs typeface="Arial"/>
              </a:rPr>
              <a:t>cc</a:t>
            </a:r>
            <a:r>
              <a:rPr sz="1000" spc="5" dirty="0">
                <a:latin typeface="Arial"/>
                <a:cs typeface="Arial"/>
              </a:rPr>
              <a:t>urr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after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ea</a:t>
            </a:r>
            <a:r>
              <a:rPr sz="1000" spc="10" dirty="0">
                <a:latin typeface="Arial"/>
                <a:cs typeface="Arial"/>
              </a:rPr>
              <a:t>ch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to pro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id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feedbac</a:t>
            </a:r>
            <a:r>
              <a:rPr sz="1000" spc="10" dirty="0">
                <a:latin typeface="Arial"/>
                <a:cs typeface="Arial"/>
              </a:rPr>
              <a:t>k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regard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hei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perfor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dur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ompetenc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 a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sment</a:t>
            </a:r>
            <a:endParaRPr sz="1000">
              <a:latin typeface="Arial"/>
              <a:cs typeface="Arial"/>
            </a:endParaRPr>
          </a:p>
          <a:p>
            <a:pPr marL="222250" marR="5715" indent="-209550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222885" algn="l"/>
              </a:tabLst>
            </a:pPr>
            <a:r>
              <a:rPr sz="1000" spc="5" dirty="0">
                <a:latin typeface="Arial"/>
                <a:cs typeface="Arial"/>
              </a:rPr>
              <a:t>After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all </a:t>
            </a:r>
            <a:r>
              <a:rPr sz="1000" spc="5" dirty="0">
                <a:latin typeface="Arial"/>
                <a:cs typeface="Arial"/>
              </a:rPr>
              <a:t>four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stat</a:t>
            </a:r>
            <a:r>
              <a:rPr sz="1000" dirty="0">
                <a:latin typeface="Arial"/>
                <a:cs typeface="Arial"/>
              </a:rPr>
              <a:t>ion</a:t>
            </a:r>
            <a:r>
              <a:rPr sz="1000" spc="5" dirty="0">
                <a:latin typeface="Arial"/>
                <a:cs typeface="Arial"/>
              </a:rPr>
              <a:t>s,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stud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omplete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four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tte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ur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(Nat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ona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Leagu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Nurs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ng, 2005;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Ree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2010)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74806" y="9665676"/>
            <a:ext cx="4251960" cy="2228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indent="-250825">
              <a:lnSpc>
                <a:spcPct val="100000"/>
              </a:lnSpc>
              <a:buFont typeface="Arial"/>
              <a:buAutoNum type="arabicPeriod"/>
              <a:tabLst>
                <a:tab pos="264160" algn="l"/>
              </a:tabLst>
            </a:pPr>
            <a:r>
              <a:rPr sz="1000" spc="5" dirty="0">
                <a:latin typeface="Arial"/>
                <a:cs typeface="Arial"/>
              </a:rPr>
              <a:t>Stud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Pr</a:t>
            </a:r>
            <a:r>
              <a:rPr sz="1000" spc="5" dirty="0">
                <a:latin typeface="Arial"/>
                <a:cs typeface="Arial"/>
              </a:rPr>
              <a:t>etest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Conf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den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e,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udin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demogra</a:t>
            </a:r>
            <a:r>
              <a:rPr sz="1000" dirty="0">
                <a:latin typeface="Arial"/>
                <a:cs typeface="Arial"/>
              </a:rPr>
              <a:t>phi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format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263525" indent="-250825">
              <a:lnSpc>
                <a:spcPct val="100000"/>
              </a:lnSpc>
              <a:spcBef>
                <a:spcPts val="250"/>
              </a:spcBef>
              <a:buFont typeface="Arial"/>
              <a:buAutoNum type="arabicPeriod"/>
              <a:tabLst>
                <a:tab pos="264160" algn="l"/>
              </a:tabLst>
            </a:pP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du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al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Pr</a:t>
            </a:r>
            <a:r>
              <a:rPr sz="1000" spc="5" dirty="0">
                <a:latin typeface="Arial"/>
                <a:cs typeface="Arial"/>
              </a:rPr>
              <a:t>act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quest</a:t>
            </a:r>
            <a:r>
              <a:rPr sz="1000" dirty="0">
                <a:latin typeface="Arial"/>
                <a:cs typeface="Arial"/>
              </a:rPr>
              <a:t>ionn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ir</a:t>
            </a:r>
            <a:r>
              <a:rPr sz="1000" spc="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263525" indent="-250825">
              <a:lnSpc>
                <a:spcPct val="100000"/>
              </a:lnSpc>
              <a:spcBef>
                <a:spcPts val="250"/>
              </a:spcBef>
              <a:buFont typeface="Arial"/>
              <a:buAutoNum type="arabicPeriod"/>
              <a:tabLst>
                <a:tab pos="264160" algn="l"/>
              </a:tabLst>
            </a:pP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sfa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f Conf</a:t>
            </a:r>
            <a:r>
              <a:rPr sz="1000" dirty="0">
                <a:latin typeface="Arial"/>
                <a:cs typeface="Arial"/>
              </a:rPr>
              <a:t>ide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Learn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stru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263525" indent="-250825">
              <a:lnSpc>
                <a:spcPct val="100000"/>
              </a:lnSpc>
              <a:spcBef>
                <a:spcPts val="250"/>
              </a:spcBef>
              <a:buFont typeface="Arial"/>
              <a:buAutoNum type="arabicPeriod"/>
              <a:tabLst>
                <a:tab pos="264160" algn="l"/>
              </a:tabLst>
            </a:pP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mulat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ig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263525" indent="-250825">
              <a:lnSpc>
                <a:spcPct val="100000"/>
              </a:lnSpc>
              <a:spcBef>
                <a:spcPts val="250"/>
              </a:spcBef>
              <a:buFont typeface="Arial"/>
              <a:buAutoNum type="arabicPeriod"/>
              <a:tabLst>
                <a:tab pos="264160" algn="l"/>
              </a:tabLst>
            </a:pPr>
            <a:r>
              <a:rPr sz="1000" spc="5" dirty="0">
                <a:latin typeface="Arial"/>
                <a:cs typeface="Arial"/>
              </a:rPr>
              <a:t>Stud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P</a:t>
            </a:r>
            <a:r>
              <a:rPr sz="1000" spc="5" dirty="0">
                <a:latin typeface="Arial"/>
                <a:cs typeface="Arial"/>
              </a:rPr>
              <a:t>osttest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Conf</a:t>
            </a:r>
            <a:r>
              <a:rPr sz="1000" dirty="0">
                <a:latin typeface="Arial"/>
                <a:cs typeface="Arial"/>
              </a:rPr>
              <a:t>ide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e,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x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udin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de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ograp</a:t>
            </a:r>
            <a:r>
              <a:rPr sz="1000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format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263525" marR="102235" indent="-25082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264160" algn="l"/>
              </a:tabLst>
            </a:pPr>
            <a:r>
              <a:rPr sz="1000" spc="5" dirty="0">
                <a:latin typeface="Arial"/>
                <a:cs typeface="Arial"/>
              </a:rPr>
              <a:t>Stud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Instrum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se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both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persona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</a:t>
            </a:r>
            <a:r>
              <a:rPr sz="1000" spc="5" dirty="0">
                <a:latin typeface="Arial"/>
                <a:cs typeface="Arial"/>
              </a:rPr>
              <a:t>rn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x</a:t>
            </a:r>
            <a:r>
              <a:rPr sz="1000" spc="5" dirty="0">
                <a:latin typeface="Arial"/>
                <a:cs typeface="Arial"/>
              </a:rPr>
              <a:t>per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dirty="0">
                <a:latin typeface="Arial"/>
                <a:cs typeface="Arial"/>
              </a:rPr>
              <a:t>io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tr</a:t>
            </a:r>
            <a:r>
              <a:rPr sz="1000" dirty="0">
                <a:latin typeface="Arial"/>
                <a:cs typeface="Arial"/>
              </a:rPr>
              <a:t>aining</a:t>
            </a:r>
            <a:endParaRPr sz="1000">
              <a:latin typeface="Arial"/>
              <a:cs typeface="Arial"/>
            </a:endParaRPr>
          </a:p>
          <a:p>
            <a:pPr marL="263525" marR="44450" indent="-25082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264160" algn="l"/>
              </a:tabLst>
            </a:pPr>
            <a:r>
              <a:rPr sz="1000" spc="10" dirty="0">
                <a:latin typeface="Arial"/>
                <a:cs typeface="Arial"/>
              </a:rPr>
              <a:t>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post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test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me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four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quest</a:t>
            </a:r>
            <a:r>
              <a:rPr sz="1000" dirty="0">
                <a:latin typeface="Arial"/>
                <a:cs typeface="Arial"/>
              </a:rPr>
              <a:t>ion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regar</a:t>
            </a:r>
            <a:r>
              <a:rPr sz="1000" dirty="0">
                <a:latin typeface="Arial"/>
                <a:cs typeface="Arial"/>
              </a:rPr>
              <a:t>din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onf</a:t>
            </a:r>
            <a:r>
              <a:rPr sz="1000" dirty="0">
                <a:latin typeface="Arial"/>
                <a:cs typeface="Arial"/>
              </a:rPr>
              <a:t>idenc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pretest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adm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ste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me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purpo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ompar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263525" marR="5080" indent="-250825">
              <a:lnSpc>
                <a:spcPct val="102600"/>
              </a:lnSpc>
              <a:spcBef>
                <a:spcPts val="219"/>
              </a:spcBef>
              <a:buFont typeface="Arial"/>
              <a:buChar char="•"/>
              <a:tabLst>
                <a:tab pos="264160" algn="l"/>
              </a:tabLst>
            </a:pPr>
            <a:r>
              <a:rPr sz="1000" spc="1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dd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nal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-8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un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pe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data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regard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ide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Rap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 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pon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1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ea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Cod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1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ea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(Cod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ue)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le</a:t>
            </a:r>
            <a:r>
              <a:rPr sz="1000" spc="5" dirty="0">
                <a:latin typeface="Arial"/>
                <a:cs typeface="Arial"/>
              </a:rPr>
              <a:t>cte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x</a:t>
            </a:r>
            <a:r>
              <a:rPr sz="1000" spc="5" dirty="0">
                <a:latin typeface="Arial"/>
                <a:cs typeface="Arial"/>
              </a:rPr>
              <a:t> month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 </a:t>
            </a:r>
            <a:r>
              <a:rPr sz="1000" spc="5" dirty="0">
                <a:latin typeface="Arial"/>
                <a:cs typeface="Arial"/>
              </a:rPr>
              <a:t>pre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post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dirty="0">
                <a:latin typeface="Arial"/>
                <a:cs typeface="Arial"/>
              </a:rPr>
              <a:t>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84358" y="2603282"/>
            <a:ext cx="377761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5080" indent="-167005">
              <a:lnSpc>
                <a:spcPct val="1026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pothe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#1-4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-5" dirty="0">
                <a:latin typeface="Arial"/>
                <a:cs typeface="Arial"/>
              </a:rPr>
              <a:t>j</a:t>
            </a:r>
            <a:r>
              <a:rPr sz="1000" spc="5" dirty="0">
                <a:latin typeface="Arial"/>
                <a:cs typeface="Arial"/>
              </a:rPr>
              <a:t>ecte</a:t>
            </a:r>
            <a:r>
              <a:rPr sz="1000" dirty="0">
                <a:latin typeface="Arial"/>
                <a:cs typeface="Arial"/>
              </a:rPr>
              <a:t>d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there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ign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t 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ndi</a:t>
            </a:r>
            <a:r>
              <a:rPr sz="1000" spc="5" dirty="0">
                <a:latin typeface="Arial"/>
                <a:cs typeface="Arial"/>
              </a:rPr>
              <a:t>ng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on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Rap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pon</a:t>
            </a:r>
            <a:r>
              <a:rPr sz="1000" spc="10" dirty="0">
                <a:latin typeface="Arial"/>
                <a:cs typeface="Arial"/>
              </a:rPr>
              <a:t>se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Cod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ll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after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nter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dirty="0">
                <a:latin typeface="Arial"/>
                <a:cs typeface="Arial"/>
              </a:rPr>
              <a:t>ion</a:t>
            </a:r>
            <a:endParaRPr sz="1000">
              <a:latin typeface="Arial"/>
              <a:cs typeface="Arial"/>
            </a:endParaRPr>
          </a:p>
          <a:p>
            <a:pPr marL="179705" indent="-16700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pothe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#</a:t>
            </a:r>
            <a:r>
              <a:rPr sz="1000" spc="10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 a</a:t>
            </a:r>
            <a:r>
              <a:rPr sz="1000" spc="10" dirty="0">
                <a:latin typeface="Arial"/>
                <a:cs typeface="Arial"/>
              </a:rPr>
              <a:t>cc</a:t>
            </a:r>
            <a:r>
              <a:rPr sz="1000" spc="5" dirty="0">
                <a:latin typeface="Arial"/>
                <a:cs typeface="Arial"/>
              </a:rPr>
              <a:t>epted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751892" y="3340432"/>
            <a:ext cx="3702050" cy="5350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5080" indent="-167005">
              <a:lnSpc>
                <a:spcPct val="102600"/>
              </a:lnSpc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pa</a:t>
            </a:r>
            <a:r>
              <a:rPr sz="1000" dirty="0">
                <a:latin typeface="Arial"/>
                <a:cs typeface="Arial"/>
              </a:rPr>
              <a:t>nt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10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report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po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iv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x</a:t>
            </a:r>
            <a:r>
              <a:rPr sz="1000" spc="5" dirty="0">
                <a:latin typeface="Arial"/>
                <a:cs typeface="Arial"/>
              </a:rPr>
              <a:t>per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en</a:t>
            </a:r>
            <a:r>
              <a:rPr sz="1000" spc="10" dirty="0">
                <a:latin typeface="Arial"/>
                <a:cs typeface="Arial"/>
              </a:rPr>
              <a:t>ce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ul</a:t>
            </a:r>
            <a:r>
              <a:rPr sz="1000" spc="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of part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ipat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</a:t>
            </a:r>
            <a:r>
              <a:rPr sz="1000" spc="1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stud</a:t>
            </a:r>
            <a:r>
              <a:rPr sz="1000" spc="10" dirty="0">
                <a:latin typeface="Arial"/>
                <a:cs typeface="Arial"/>
              </a:rPr>
              <a:t>y</a:t>
            </a:r>
            <a:endParaRPr sz="1000" dirty="0">
              <a:latin typeface="Arial"/>
              <a:cs typeface="Arial"/>
            </a:endParaRPr>
          </a:p>
          <a:p>
            <a:pPr marL="179705" indent="-16700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80340" algn="l"/>
              </a:tabLst>
            </a:pPr>
            <a:r>
              <a:rPr sz="1000" spc="5" dirty="0">
                <a:solidFill>
                  <a:srgbClr val="FF0000"/>
                </a:solidFill>
                <a:latin typeface="Arial"/>
                <a:cs typeface="Arial"/>
              </a:rPr>
              <a:t>Conf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ide</a:t>
            </a:r>
            <a:r>
              <a:rPr sz="1000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000" spc="10" dirty="0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sz="10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FF0000"/>
                </a:solidFill>
                <a:latin typeface="Arial"/>
                <a:cs typeface="Arial"/>
              </a:rPr>
              <a:t>sc</a:t>
            </a:r>
            <a:r>
              <a:rPr sz="1000" spc="5" dirty="0">
                <a:solidFill>
                  <a:srgbClr val="FF0000"/>
                </a:solidFill>
                <a:latin typeface="Arial"/>
                <a:cs typeface="Arial"/>
              </a:rPr>
              <a:t>ore</a:t>
            </a:r>
            <a:r>
              <a:rPr sz="100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ere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ign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ant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1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gher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post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ter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ent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9223" y="2082542"/>
            <a:ext cx="12708255" cy="322580"/>
          </a:xfrm>
          <a:prstGeom prst="rect">
            <a:avLst/>
          </a:prstGeom>
          <a:solidFill>
            <a:srgbClr val="000068"/>
          </a:solidFill>
          <a:ln w="18614">
            <a:solidFill>
              <a:srgbClr val="7DA5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5270">
              <a:lnSpc>
                <a:spcPct val="100000"/>
              </a:lnSpc>
              <a:tabLst>
                <a:tab pos="6804025" algn="l"/>
                <a:tab pos="11878945" algn="l"/>
              </a:tabLst>
            </a:pP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Backg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oun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d	M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hod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Resu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lts</a:t>
            </a:r>
            <a:endParaRPr sz="1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9223" y="5919540"/>
            <a:ext cx="4372610" cy="322580"/>
          </a:xfrm>
          <a:prstGeom prst="rect">
            <a:avLst/>
          </a:prstGeom>
          <a:solidFill>
            <a:srgbClr val="000068"/>
          </a:solidFill>
          <a:ln w="18614">
            <a:solidFill>
              <a:srgbClr val="7DA5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635">
              <a:lnSpc>
                <a:spcPct val="100000"/>
              </a:lnSpc>
            </a:pP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ves</a:t>
            </a:r>
            <a:endParaRPr sz="17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9223" y="8836263"/>
            <a:ext cx="4372610" cy="322580"/>
          </a:xfrm>
          <a:prstGeom prst="rect">
            <a:avLst/>
          </a:prstGeom>
          <a:solidFill>
            <a:srgbClr val="000068"/>
          </a:solidFill>
          <a:ln w="18614">
            <a:solidFill>
              <a:srgbClr val="7DA5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50" b="1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heses</a:t>
            </a:r>
            <a:endParaRPr sz="17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9223" y="11181742"/>
            <a:ext cx="4372610" cy="322580"/>
          </a:xfrm>
          <a:prstGeom prst="rect">
            <a:avLst/>
          </a:prstGeom>
          <a:solidFill>
            <a:srgbClr val="000068"/>
          </a:solidFill>
          <a:ln w="18614">
            <a:solidFill>
              <a:srgbClr val="7DA5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sc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750" b="1" spc="-5" dirty="0">
                <a:solidFill>
                  <a:srgbClr val="FFFFFF"/>
                </a:solidFill>
                <a:latin typeface="Arial"/>
                <a:cs typeface="Arial"/>
              </a:rPr>
              <a:t>osu</a:t>
            </a:r>
            <a:r>
              <a:rPr sz="1750" b="1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endParaRPr sz="17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415471" y="2082542"/>
            <a:ext cx="4371340" cy="322580"/>
          </a:xfrm>
          <a:prstGeom prst="rect">
            <a:avLst/>
          </a:prstGeom>
          <a:solidFill>
            <a:srgbClr val="FFCD00"/>
          </a:solidFill>
          <a:ln w="18614">
            <a:solidFill>
              <a:srgbClr val="7DA5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F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i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nd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i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ngs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66910" y="3977772"/>
            <a:ext cx="4371340" cy="322580"/>
          </a:xfrm>
          <a:prstGeom prst="rect">
            <a:avLst/>
          </a:prstGeom>
          <a:solidFill>
            <a:srgbClr val="FFCD00"/>
          </a:solidFill>
          <a:ln w="18614">
            <a:solidFill>
              <a:srgbClr val="7DA5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95705">
              <a:lnSpc>
                <a:spcPct val="100000"/>
              </a:lnSpc>
            </a:pP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S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t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ud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y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 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I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n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t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e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r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ven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ti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on</a:t>
            </a:r>
            <a:endParaRPr sz="17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66910" y="9227177"/>
            <a:ext cx="4371340" cy="322580"/>
          </a:xfrm>
          <a:prstGeom prst="rect">
            <a:avLst/>
          </a:prstGeom>
          <a:solidFill>
            <a:srgbClr val="FFCD00"/>
          </a:solidFill>
          <a:ln w="18614">
            <a:solidFill>
              <a:srgbClr val="7DA5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20165">
              <a:lnSpc>
                <a:spcPct val="100000"/>
              </a:lnSpc>
            </a:pP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S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t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ud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y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 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M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easu</a:t>
            </a:r>
            <a:r>
              <a:rPr sz="1750" b="1" dirty="0">
                <a:solidFill>
                  <a:srgbClr val="000068"/>
                </a:solidFill>
                <a:latin typeface="Arial"/>
                <a:cs typeface="Arial"/>
              </a:rPr>
              <a:t>r</a:t>
            </a:r>
            <a:r>
              <a:rPr sz="1750" b="1" spc="-5" dirty="0">
                <a:solidFill>
                  <a:srgbClr val="000068"/>
                </a:solidFill>
                <a:latin typeface="Arial"/>
                <a:cs typeface="Arial"/>
              </a:rPr>
              <a:t>es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690609" y="10914591"/>
            <a:ext cx="2794775" cy="51631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125465" y="11393233"/>
            <a:ext cx="312420" cy="389255"/>
          </a:xfrm>
          <a:custGeom>
            <a:avLst/>
            <a:gdLst/>
            <a:ahLst/>
            <a:cxnLst/>
            <a:rect l="l" t="t" r="r" b="b"/>
            <a:pathLst>
              <a:path w="312419" h="389254">
                <a:moveTo>
                  <a:pt x="44237" y="388895"/>
                </a:moveTo>
                <a:lnTo>
                  <a:pt x="0" y="370058"/>
                </a:lnTo>
                <a:lnTo>
                  <a:pt x="34283" y="335714"/>
                </a:lnTo>
                <a:lnTo>
                  <a:pt x="63038" y="298041"/>
                </a:lnTo>
                <a:lnTo>
                  <a:pt x="87373" y="255939"/>
                </a:lnTo>
                <a:lnTo>
                  <a:pt x="107280" y="211622"/>
                </a:lnTo>
                <a:lnTo>
                  <a:pt x="122762" y="163978"/>
                </a:lnTo>
                <a:lnTo>
                  <a:pt x="131610" y="115227"/>
                </a:lnTo>
                <a:lnTo>
                  <a:pt x="134926" y="64260"/>
                </a:lnTo>
                <a:lnTo>
                  <a:pt x="133821" y="31022"/>
                </a:lnTo>
                <a:lnTo>
                  <a:pt x="129400" y="0"/>
                </a:lnTo>
                <a:lnTo>
                  <a:pt x="173636" y="23266"/>
                </a:lnTo>
                <a:lnTo>
                  <a:pt x="214557" y="52074"/>
                </a:lnTo>
                <a:lnTo>
                  <a:pt x="251056" y="84204"/>
                </a:lnTo>
                <a:lnTo>
                  <a:pt x="284234" y="121877"/>
                </a:lnTo>
                <a:lnTo>
                  <a:pt x="311884" y="162870"/>
                </a:lnTo>
                <a:lnTo>
                  <a:pt x="285338" y="206080"/>
                </a:lnTo>
                <a:lnTo>
                  <a:pt x="253267" y="245967"/>
                </a:lnTo>
                <a:lnTo>
                  <a:pt x="217872" y="282533"/>
                </a:lnTo>
                <a:lnTo>
                  <a:pt x="179168" y="315769"/>
                </a:lnTo>
                <a:lnTo>
                  <a:pt x="137142" y="344577"/>
                </a:lnTo>
                <a:lnTo>
                  <a:pt x="91795" y="368950"/>
                </a:lnTo>
                <a:lnTo>
                  <a:pt x="44237" y="388895"/>
                </a:lnTo>
                <a:close/>
              </a:path>
            </a:pathLst>
          </a:custGeom>
          <a:solidFill>
            <a:srgbClr val="FFB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125465" y="11393232"/>
            <a:ext cx="312420" cy="389255"/>
          </a:xfrm>
          <a:custGeom>
            <a:avLst/>
            <a:gdLst/>
            <a:ahLst/>
            <a:cxnLst/>
            <a:rect l="l" t="t" r="r" b="b"/>
            <a:pathLst>
              <a:path w="312419" h="389254">
                <a:moveTo>
                  <a:pt x="129397" y="0"/>
                </a:moveTo>
                <a:lnTo>
                  <a:pt x="173636" y="23267"/>
                </a:lnTo>
                <a:lnTo>
                  <a:pt x="214557" y="52074"/>
                </a:lnTo>
                <a:lnTo>
                  <a:pt x="251053" y="84205"/>
                </a:lnTo>
                <a:lnTo>
                  <a:pt x="284232" y="121876"/>
                </a:lnTo>
                <a:lnTo>
                  <a:pt x="311882" y="162870"/>
                </a:lnTo>
                <a:lnTo>
                  <a:pt x="285338" y="206081"/>
                </a:lnTo>
                <a:lnTo>
                  <a:pt x="253265" y="245967"/>
                </a:lnTo>
                <a:lnTo>
                  <a:pt x="217875" y="282530"/>
                </a:lnTo>
                <a:lnTo>
                  <a:pt x="179166" y="315769"/>
                </a:lnTo>
                <a:lnTo>
                  <a:pt x="137139" y="344576"/>
                </a:lnTo>
                <a:lnTo>
                  <a:pt x="91795" y="368951"/>
                </a:lnTo>
                <a:lnTo>
                  <a:pt x="44238" y="388895"/>
                </a:lnTo>
                <a:lnTo>
                  <a:pt x="0" y="370059"/>
                </a:lnTo>
                <a:lnTo>
                  <a:pt x="34284" y="335713"/>
                </a:lnTo>
                <a:lnTo>
                  <a:pt x="63039" y="298042"/>
                </a:lnTo>
                <a:lnTo>
                  <a:pt x="87371" y="255939"/>
                </a:lnTo>
                <a:lnTo>
                  <a:pt x="107278" y="211621"/>
                </a:lnTo>
                <a:lnTo>
                  <a:pt x="122762" y="163978"/>
                </a:lnTo>
                <a:lnTo>
                  <a:pt x="131609" y="115228"/>
                </a:lnTo>
                <a:lnTo>
                  <a:pt x="134927" y="64261"/>
                </a:lnTo>
                <a:lnTo>
                  <a:pt x="133821" y="31022"/>
                </a:lnTo>
                <a:lnTo>
                  <a:pt x="129397" y="0"/>
                </a:lnTo>
                <a:close/>
              </a:path>
            </a:pathLst>
          </a:custGeom>
          <a:ln w="3175">
            <a:solidFill>
              <a:srgbClr val="FF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840116" y="11081244"/>
            <a:ext cx="282575" cy="669925"/>
          </a:xfrm>
          <a:custGeom>
            <a:avLst/>
            <a:gdLst/>
            <a:ahLst/>
            <a:cxnLst/>
            <a:rect l="l" t="t" r="r" b="b"/>
            <a:pathLst>
              <a:path w="282575" h="669925">
                <a:moveTo>
                  <a:pt x="262124" y="669860"/>
                </a:moveTo>
                <a:lnTo>
                  <a:pt x="216782" y="642160"/>
                </a:lnTo>
                <a:lnTo>
                  <a:pt x="174751" y="611137"/>
                </a:lnTo>
                <a:lnTo>
                  <a:pt x="136045" y="574577"/>
                </a:lnTo>
                <a:lnTo>
                  <a:pt x="101758" y="534690"/>
                </a:lnTo>
                <a:lnTo>
                  <a:pt x="71896" y="491476"/>
                </a:lnTo>
                <a:lnTo>
                  <a:pt x="47567" y="443837"/>
                </a:lnTo>
                <a:lnTo>
                  <a:pt x="26554" y="395085"/>
                </a:lnTo>
                <a:lnTo>
                  <a:pt x="12174" y="343012"/>
                </a:lnTo>
                <a:lnTo>
                  <a:pt x="2220" y="288723"/>
                </a:lnTo>
                <a:lnTo>
                  <a:pt x="0" y="251626"/>
                </a:lnTo>
                <a:lnTo>
                  <a:pt x="0" y="0"/>
                </a:lnTo>
                <a:lnTo>
                  <a:pt x="8857" y="30564"/>
                </a:lnTo>
                <a:lnTo>
                  <a:pt x="23232" y="61587"/>
                </a:lnTo>
                <a:lnTo>
                  <a:pt x="64159" y="113660"/>
                </a:lnTo>
                <a:lnTo>
                  <a:pt x="119455" y="151333"/>
                </a:lnTo>
                <a:lnTo>
                  <a:pt x="186920" y="173491"/>
                </a:lnTo>
                <a:lnTo>
                  <a:pt x="222308" y="177925"/>
                </a:lnTo>
                <a:lnTo>
                  <a:pt x="243322" y="236644"/>
                </a:lnTo>
                <a:lnTo>
                  <a:pt x="259913" y="296475"/>
                </a:lnTo>
                <a:lnTo>
                  <a:pt x="272078" y="358520"/>
                </a:lnTo>
                <a:lnTo>
                  <a:pt x="278715" y="422785"/>
                </a:lnTo>
                <a:lnTo>
                  <a:pt x="282032" y="487046"/>
                </a:lnTo>
                <a:lnTo>
                  <a:pt x="279821" y="549092"/>
                </a:lnTo>
                <a:lnTo>
                  <a:pt x="273183" y="611137"/>
                </a:lnTo>
                <a:lnTo>
                  <a:pt x="262124" y="669860"/>
                </a:lnTo>
                <a:close/>
              </a:path>
            </a:pathLst>
          </a:custGeom>
          <a:solidFill>
            <a:srgbClr val="0000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840123" y="11077463"/>
            <a:ext cx="282575" cy="673735"/>
          </a:xfrm>
          <a:custGeom>
            <a:avLst/>
            <a:gdLst/>
            <a:ahLst/>
            <a:cxnLst/>
            <a:rect l="l" t="t" r="r" b="b"/>
            <a:pathLst>
              <a:path w="282575" h="673734">
                <a:moveTo>
                  <a:pt x="1101" y="3800"/>
                </a:moveTo>
                <a:lnTo>
                  <a:pt x="24331" y="65369"/>
                </a:lnTo>
                <a:lnTo>
                  <a:pt x="65251" y="117444"/>
                </a:lnTo>
                <a:lnTo>
                  <a:pt x="120550" y="155114"/>
                </a:lnTo>
                <a:lnTo>
                  <a:pt x="188013" y="177274"/>
                </a:lnTo>
                <a:lnTo>
                  <a:pt x="223404" y="181706"/>
                </a:lnTo>
                <a:lnTo>
                  <a:pt x="244418" y="240428"/>
                </a:lnTo>
                <a:lnTo>
                  <a:pt x="261007" y="300258"/>
                </a:lnTo>
                <a:lnTo>
                  <a:pt x="273173" y="362304"/>
                </a:lnTo>
                <a:lnTo>
                  <a:pt x="279809" y="426566"/>
                </a:lnTo>
                <a:lnTo>
                  <a:pt x="283126" y="490828"/>
                </a:lnTo>
                <a:lnTo>
                  <a:pt x="280915" y="552874"/>
                </a:lnTo>
                <a:lnTo>
                  <a:pt x="274279" y="614919"/>
                </a:lnTo>
                <a:lnTo>
                  <a:pt x="263219" y="673642"/>
                </a:lnTo>
                <a:lnTo>
                  <a:pt x="217875" y="645942"/>
                </a:lnTo>
                <a:lnTo>
                  <a:pt x="175848" y="614919"/>
                </a:lnTo>
                <a:lnTo>
                  <a:pt x="137139" y="578357"/>
                </a:lnTo>
                <a:lnTo>
                  <a:pt x="102854" y="538470"/>
                </a:lnTo>
                <a:lnTo>
                  <a:pt x="72993" y="495259"/>
                </a:lnTo>
                <a:lnTo>
                  <a:pt x="48662" y="447617"/>
                </a:lnTo>
                <a:lnTo>
                  <a:pt x="27649" y="398867"/>
                </a:lnTo>
                <a:lnTo>
                  <a:pt x="13271" y="346792"/>
                </a:lnTo>
                <a:lnTo>
                  <a:pt x="3317" y="292502"/>
                </a:lnTo>
                <a:lnTo>
                  <a:pt x="1101" y="255493"/>
                </a:lnTo>
              </a:path>
            </a:pathLst>
          </a:custGeom>
          <a:ln w="3175">
            <a:solidFill>
              <a:srgbClr val="0000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247123" y="11007660"/>
            <a:ext cx="255904" cy="521970"/>
          </a:xfrm>
          <a:custGeom>
            <a:avLst/>
            <a:gdLst/>
            <a:ahLst/>
            <a:cxnLst/>
            <a:rect l="l" t="t" r="r" b="b"/>
            <a:pathLst>
              <a:path w="255905" h="521970">
                <a:moveTo>
                  <a:pt x="204602" y="521849"/>
                </a:moveTo>
                <a:lnTo>
                  <a:pt x="197969" y="475318"/>
                </a:lnTo>
                <a:lnTo>
                  <a:pt x="186910" y="430996"/>
                </a:lnTo>
                <a:lnTo>
                  <a:pt x="172530" y="388895"/>
                </a:lnTo>
                <a:lnTo>
                  <a:pt x="152623" y="349007"/>
                </a:lnTo>
                <a:lnTo>
                  <a:pt x="130503" y="311340"/>
                </a:lnTo>
                <a:lnTo>
                  <a:pt x="102853" y="276990"/>
                </a:lnTo>
                <a:lnTo>
                  <a:pt x="71886" y="247074"/>
                </a:lnTo>
                <a:lnTo>
                  <a:pt x="37603" y="219379"/>
                </a:lnTo>
                <a:lnTo>
                  <a:pt x="0" y="196108"/>
                </a:lnTo>
                <a:lnTo>
                  <a:pt x="25439" y="171735"/>
                </a:lnTo>
                <a:lnTo>
                  <a:pt x="60828" y="113012"/>
                </a:lnTo>
                <a:lnTo>
                  <a:pt x="78524" y="40994"/>
                </a:lnTo>
                <a:lnTo>
                  <a:pt x="81840" y="0"/>
                </a:lnTo>
                <a:lnTo>
                  <a:pt x="254370" y="0"/>
                </a:lnTo>
                <a:lnTo>
                  <a:pt x="255476" y="302476"/>
                </a:lnTo>
                <a:lnTo>
                  <a:pt x="252159" y="361194"/>
                </a:lnTo>
                <a:lnTo>
                  <a:pt x="242206" y="416595"/>
                </a:lnTo>
                <a:lnTo>
                  <a:pt x="225615" y="470883"/>
                </a:lnTo>
                <a:lnTo>
                  <a:pt x="204602" y="521849"/>
                </a:lnTo>
                <a:close/>
              </a:path>
            </a:pathLst>
          </a:custGeom>
          <a:solidFill>
            <a:srgbClr val="FF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247124" y="11007661"/>
            <a:ext cx="255904" cy="521970"/>
          </a:xfrm>
          <a:custGeom>
            <a:avLst/>
            <a:gdLst/>
            <a:ahLst/>
            <a:cxnLst/>
            <a:rect l="l" t="t" r="r" b="b"/>
            <a:pathLst>
              <a:path w="255905" h="521970">
                <a:moveTo>
                  <a:pt x="81841" y="0"/>
                </a:moveTo>
                <a:lnTo>
                  <a:pt x="254371" y="0"/>
                </a:lnTo>
                <a:lnTo>
                  <a:pt x="255477" y="302474"/>
                </a:lnTo>
                <a:lnTo>
                  <a:pt x="252159" y="361196"/>
                </a:lnTo>
                <a:lnTo>
                  <a:pt x="242206" y="416594"/>
                </a:lnTo>
                <a:lnTo>
                  <a:pt x="225616" y="470884"/>
                </a:lnTo>
                <a:lnTo>
                  <a:pt x="204603" y="521851"/>
                </a:lnTo>
                <a:lnTo>
                  <a:pt x="197967" y="475316"/>
                </a:lnTo>
                <a:lnTo>
                  <a:pt x="186908" y="430997"/>
                </a:lnTo>
                <a:lnTo>
                  <a:pt x="172530" y="388895"/>
                </a:lnTo>
                <a:lnTo>
                  <a:pt x="152623" y="349008"/>
                </a:lnTo>
                <a:lnTo>
                  <a:pt x="130503" y="311337"/>
                </a:lnTo>
                <a:lnTo>
                  <a:pt x="102854" y="276990"/>
                </a:lnTo>
                <a:lnTo>
                  <a:pt x="71887" y="247075"/>
                </a:lnTo>
                <a:lnTo>
                  <a:pt x="37602" y="219376"/>
                </a:lnTo>
                <a:lnTo>
                  <a:pt x="0" y="196109"/>
                </a:lnTo>
                <a:lnTo>
                  <a:pt x="25437" y="171734"/>
                </a:lnTo>
                <a:lnTo>
                  <a:pt x="45344" y="144035"/>
                </a:lnTo>
                <a:lnTo>
                  <a:pt x="60828" y="113012"/>
                </a:lnTo>
                <a:lnTo>
                  <a:pt x="71887" y="78665"/>
                </a:lnTo>
                <a:lnTo>
                  <a:pt x="78523" y="40994"/>
                </a:lnTo>
                <a:lnTo>
                  <a:pt x="81841" y="0"/>
                </a:lnTo>
                <a:close/>
              </a:path>
            </a:pathLst>
          </a:custGeom>
          <a:ln w="3175">
            <a:solidFill>
              <a:srgbClr val="FF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840116" y="10853654"/>
            <a:ext cx="462915" cy="273685"/>
          </a:xfrm>
          <a:custGeom>
            <a:avLst/>
            <a:gdLst/>
            <a:ahLst/>
            <a:cxnLst/>
            <a:rect l="l" t="t" r="r" b="b"/>
            <a:pathLst>
              <a:path w="462915" h="273684">
                <a:moveTo>
                  <a:pt x="201296" y="273668"/>
                </a:moveTo>
                <a:lnTo>
                  <a:pt x="161486" y="270340"/>
                </a:lnTo>
                <a:lnTo>
                  <a:pt x="122776" y="261481"/>
                </a:lnTo>
                <a:lnTo>
                  <a:pt x="87382" y="247074"/>
                </a:lnTo>
                <a:lnTo>
                  <a:pt x="54205" y="228239"/>
                </a:lnTo>
                <a:lnTo>
                  <a:pt x="0" y="178460"/>
                </a:lnTo>
                <a:lnTo>
                  <a:pt x="0" y="0"/>
                </a:lnTo>
                <a:lnTo>
                  <a:pt x="462305" y="0"/>
                </a:lnTo>
                <a:lnTo>
                  <a:pt x="461200" y="21051"/>
                </a:lnTo>
                <a:lnTo>
                  <a:pt x="453456" y="73125"/>
                </a:lnTo>
                <a:lnTo>
                  <a:pt x="437670" y="119661"/>
                </a:lnTo>
                <a:lnTo>
                  <a:pt x="213465" y="119661"/>
                </a:lnTo>
                <a:lnTo>
                  <a:pt x="200190" y="124091"/>
                </a:lnTo>
                <a:lnTo>
                  <a:pt x="189131" y="131848"/>
                </a:lnTo>
                <a:lnTo>
                  <a:pt x="180283" y="141820"/>
                </a:lnTo>
                <a:lnTo>
                  <a:pt x="176966" y="157328"/>
                </a:lnTo>
                <a:lnTo>
                  <a:pt x="178072" y="172843"/>
                </a:lnTo>
                <a:lnTo>
                  <a:pt x="214571" y="214945"/>
                </a:lnTo>
                <a:lnTo>
                  <a:pt x="246643" y="223809"/>
                </a:lnTo>
                <a:lnTo>
                  <a:pt x="355409" y="223809"/>
                </a:lnTo>
                <a:lnTo>
                  <a:pt x="352813" y="226024"/>
                </a:lnTo>
                <a:lnTo>
                  <a:pt x="318531" y="245967"/>
                </a:lnTo>
                <a:lnTo>
                  <a:pt x="282032" y="261481"/>
                </a:lnTo>
                <a:lnTo>
                  <a:pt x="242216" y="270340"/>
                </a:lnTo>
                <a:lnTo>
                  <a:pt x="201296" y="273668"/>
                </a:lnTo>
                <a:close/>
              </a:path>
              <a:path w="462915" h="273684">
                <a:moveTo>
                  <a:pt x="355409" y="223809"/>
                </a:moveTo>
                <a:lnTo>
                  <a:pt x="262124" y="223809"/>
                </a:lnTo>
                <a:lnTo>
                  <a:pt x="275399" y="219374"/>
                </a:lnTo>
                <a:lnTo>
                  <a:pt x="286458" y="211622"/>
                </a:lnTo>
                <a:lnTo>
                  <a:pt x="294200" y="201650"/>
                </a:lnTo>
                <a:lnTo>
                  <a:pt x="298622" y="186136"/>
                </a:lnTo>
                <a:lnTo>
                  <a:pt x="296411" y="170627"/>
                </a:lnTo>
                <a:lnTo>
                  <a:pt x="259913" y="128526"/>
                </a:lnTo>
                <a:lnTo>
                  <a:pt x="228946" y="119661"/>
                </a:lnTo>
                <a:lnTo>
                  <a:pt x="437670" y="119661"/>
                </a:lnTo>
                <a:lnTo>
                  <a:pt x="429127" y="138493"/>
                </a:lnTo>
                <a:lnTo>
                  <a:pt x="408115" y="171735"/>
                </a:lnTo>
                <a:lnTo>
                  <a:pt x="382674" y="200543"/>
                </a:lnTo>
                <a:lnTo>
                  <a:pt x="355409" y="223809"/>
                </a:lnTo>
                <a:close/>
              </a:path>
            </a:pathLst>
          </a:custGeom>
          <a:solidFill>
            <a:srgbClr val="0000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017084" y="10973314"/>
            <a:ext cx="121920" cy="104139"/>
          </a:xfrm>
          <a:custGeom>
            <a:avLst/>
            <a:gdLst/>
            <a:ahLst/>
            <a:cxnLst/>
            <a:rect l="l" t="t" r="r" b="b"/>
            <a:pathLst>
              <a:path w="121919" h="104140">
                <a:moveTo>
                  <a:pt x="51980" y="0"/>
                </a:moveTo>
                <a:lnTo>
                  <a:pt x="36496" y="0"/>
                </a:lnTo>
                <a:lnTo>
                  <a:pt x="23225" y="4431"/>
                </a:lnTo>
                <a:lnTo>
                  <a:pt x="12165" y="12187"/>
                </a:lnTo>
                <a:lnTo>
                  <a:pt x="3317" y="22159"/>
                </a:lnTo>
                <a:lnTo>
                  <a:pt x="0" y="37670"/>
                </a:lnTo>
                <a:lnTo>
                  <a:pt x="1105" y="53182"/>
                </a:lnTo>
                <a:lnTo>
                  <a:pt x="37602" y="95284"/>
                </a:lnTo>
                <a:lnTo>
                  <a:pt x="69675" y="104148"/>
                </a:lnTo>
                <a:lnTo>
                  <a:pt x="85159" y="104148"/>
                </a:lnTo>
                <a:lnTo>
                  <a:pt x="98430" y="99716"/>
                </a:lnTo>
                <a:lnTo>
                  <a:pt x="109490" y="91961"/>
                </a:lnTo>
                <a:lnTo>
                  <a:pt x="117232" y="81989"/>
                </a:lnTo>
                <a:lnTo>
                  <a:pt x="121656" y="66477"/>
                </a:lnTo>
                <a:lnTo>
                  <a:pt x="119444" y="50966"/>
                </a:lnTo>
                <a:lnTo>
                  <a:pt x="82947" y="8863"/>
                </a:lnTo>
                <a:lnTo>
                  <a:pt x="51980" y="0"/>
                </a:lnTo>
                <a:close/>
              </a:path>
            </a:pathLst>
          </a:custGeom>
          <a:ln w="3175">
            <a:solidFill>
              <a:srgbClr val="0000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840123" y="10853654"/>
            <a:ext cx="462915" cy="273685"/>
          </a:xfrm>
          <a:custGeom>
            <a:avLst/>
            <a:gdLst/>
            <a:ahLst/>
            <a:cxnLst/>
            <a:rect l="l" t="t" r="r" b="b"/>
            <a:pathLst>
              <a:path w="462915" h="273684">
                <a:moveTo>
                  <a:pt x="1099" y="0"/>
                </a:moveTo>
                <a:lnTo>
                  <a:pt x="463399" y="0"/>
                </a:lnTo>
                <a:lnTo>
                  <a:pt x="462293" y="21051"/>
                </a:lnTo>
                <a:lnTo>
                  <a:pt x="454551" y="73125"/>
                </a:lnTo>
                <a:lnTo>
                  <a:pt x="430220" y="138495"/>
                </a:lnTo>
                <a:lnTo>
                  <a:pt x="409206" y="171734"/>
                </a:lnTo>
                <a:lnTo>
                  <a:pt x="383769" y="200541"/>
                </a:lnTo>
                <a:lnTo>
                  <a:pt x="353908" y="226024"/>
                </a:lnTo>
                <a:lnTo>
                  <a:pt x="319623" y="245967"/>
                </a:lnTo>
                <a:lnTo>
                  <a:pt x="283126" y="261479"/>
                </a:lnTo>
                <a:lnTo>
                  <a:pt x="243312" y="270343"/>
                </a:lnTo>
                <a:lnTo>
                  <a:pt x="202391" y="273667"/>
                </a:lnTo>
                <a:lnTo>
                  <a:pt x="162576" y="270343"/>
                </a:lnTo>
                <a:lnTo>
                  <a:pt x="123868" y="261479"/>
                </a:lnTo>
                <a:lnTo>
                  <a:pt x="88477" y="247075"/>
                </a:lnTo>
                <a:lnTo>
                  <a:pt x="55298" y="228240"/>
                </a:lnTo>
                <a:lnTo>
                  <a:pt x="1099" y="178471"/>
                </a:lnTo>
              </a:path>
            </a:pathLst>
          </a:custGeom>
          <a:ln w="3175">
            <a:solidFill>
              <a:srgbClr val="0000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0426674" y="2959769"/>
          <a:ext cx="4255832" cy="1720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962"/>
                <a:gridCol w="490648"/>
                <a:gridCol w="709305"/>
                <a:gridCol w="709306"/>
                <a:gridCol w="709305"/>
                <a:gridCol w="709306"/>
              </a:tblGrid>
              <a:tr h="30413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2482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2482C0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2482C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2482C0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edian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2482C0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Ran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2482C0"/>
                    </a:solidFill>
                  </a:tcPr>
                </a:tc>
              </a:tr>
              <a:tr h="705509">
                <a:tc>
                  <a:txBody>
                    <a:bodyPr/>
                    <a:lstStyle/>
                    <a:p>
                      <a:pPr marL="36830" marR="66040">
                        <a:lnSpc>
                          <a:spcPct val="119000"/>
                        </a:lnSpc>
                      </a:pPr>
                      <a:r>
                        <a:rPr sz="850" b="1" dirty="0">
                          <a:latin typeface="Calibri"/>
                          <a:cs typeface="Calibri"/>
                        </a:rPr>
                        <a:t>Exp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nce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in Nu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sing</a:t>
                      </a:r>
                      <a:r>
                        <a:rPr sz="85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(m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5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ths)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33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108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4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155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1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1-525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11068">
                <a:tc>
                  <a:txBody>
                    <a:bodyPr/>
                    <a:lstStyle/>
                    <a:p>
                      <a:pPr marL="36830" marR="219075">
                        <a:lnSpc>
                          <a:spcPct val="119000"/>
                        </a:lnSpc>
                      </a:pPr>
                      <a:r>
                        <a:rPr sz="850" b="1" dirty="0">
                          <a:latin typeface="Calibri"/>
                          <a:cs typeface="Calibri"/>
                        </a:rPr>
                        <a:t>Exp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nce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nit</a:t>
                      </a:r>
                      <a:r>
                        <a:rPr sz="85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-5" dirty="0">
                          <a:latin typeface="Calibri"/>
                          <a:cs typeface="Calibri"/>
                        </a:rPr>
                        <a:t>(m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5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850" b="1" dirty="0">
                          <a:latin typeface="Calibri"/>
                          <a:cs typeface="Calibri"/>
                        </a:rPr>
                        <a:t>ths)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33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79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33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61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85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1-144</a:t>
                      </a:r>
                    </a:p>
                  </a:txBody>
                  <a:tcPr marL="0" marR="0" marT="0" marB="0">
                    <a:lnL w="9307">
                      <a:solidFill>
                        <a:srgbClr val="2482C0"/>
                      </a:solidFill>
                      <a:prstDash val="solid"/>
                    </a:lnL>
                    <a:lnR w="9307">
                      <a:solidFill>
                        <a:srgbClr val="2482C0"/>
                      </a:solidFill>
                      <a:prstDash val="solid"/>
                    </a:lnR>
                    <a:lnT w="9307">
                      <a:solidFill>
                        <a:srgbClr val="2482C0"/>
                      </a:solidFill>
                      <a:prstDash val="solid"/>
                    </a:lnT>
                    <a:lnB w="9307">
                      <a:solidFill>
                        <a:srgbClr val="2482C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5" name="Picture 5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863" y="844839"/>
            <a:ext cx="681887" cy="93871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6" y="1087966"/>
            <a:ext cx="3023254" cy="672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891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cp:lastModifiedBy>Paul J. Lecat</cp:lastModifiedBy>
  <cp:revision>5</cp:revision>
  <dcterms:created xsi:type="dcterms:W3CDTF">2015-05-27T13:55:06Z</dcterms:created>
  <dcterms:modified xsi:type="dcterms:W3CDTF">2015-12-16T18:58:14Z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2015-05-27T00:00:00Z</vt:filetime>
  </property>
</Properties>
</file>